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1" r:id="rId2"/>
    <p:sldId id="497" r:id="rId3"/>
    <p:sldId id="498" r:id="rId4"/>
    <p:sldId id="483" r:id="rId5"/>
    <p:sldId id="494" r:id="rId6"/>
    <p:sldId id="495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66FFFF"/>
    <a:srgbClr val="3366FF"/>
    <a:srgbClr val="660033"/>
    <a:srgbClr val="FF33CC"/>
    <a:srgbClr val="FF99CC"/>
    <a:srgbClr val="006600"/>
    <a:srgbClr val="FF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15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54577E69-A898-49C7-A8AF-63A665F6AE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04104E6-ABDE-467C-8C3D-E9A84F2A30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70E6B37-DF74-4A21-804D-3EEAD5A6E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A9D316D-08DD-44BE-8DD7-098ADCA37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DE31CBA1-0416-44E0-B4B4-DCE6920E5D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292BDDFB-FBA9-4F73-9284-418526C5EB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0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251F8ED-7AA6-4693-AD55-2858F56AD6FD}"/>
              </a:ext>
            </a:extLst>
          </p:cNvPr>
          <p:cNvGrpSpPr/>
          <p:nvPr/>
        </p:nvGrpSpPr>
        <p:grpSpPr>
          <a:xfrm>
            <a:off x="389170" y="2159798"/>
            <a:ext cx="2160000" cy="996923"/>
            <a:chOff x="3571588" y="459324"/>
            <a:chExt cx="2340000" cy="1080000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A0D0EAA-02BA-4539-8F30-A091D884BC91}"/>
                </a:ext>
              </a:extLst>
            </p:cNvPr>
            <p:cNvSpPr/>
            <p:nvPr/>
          </p:nvSpPr>
          <p:spPr>
            <a:xfrm>
              <a:off x="3571588" y="459324"/>
              <a:ext cx="2340000" cy="108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B33A838-F2FE-491B-94C8-F2A81E2ECC2F}"/>
                </a:ext>
              </a:extLst>
            </p:cNvPr>
            <p:cNvSpPr/>
            <p:nvPr/>
          </p:nvSpPr>
          <p:spPr>
            <a:xfrm>
              <a:off x="3571588" y="459324"/>
              <a:ext cx="2340000" cy="1080000"/>
            </a:xfrm>
            <a:custGeom>
              <a:avLst/>
              <a:gdLst>
                <a:gd name="connsiteX0" fmla="*/ 4750486 w 4750486"/>
                <a:gd name="connsiteY0" fmla="*/ 2082858 h 2143472"/>
                <a:gd name="connsiteX1" fmla="*/ 4750486 w 4750486"/>
                <a:gd name="connsiteY1" fmla="*/ 2143472 h 2143472"/>
                <a:gd name="connsiteX2" fmla="*/ 4453946 w 4750486"/>
                <a:gd name="connsiteY2" fmla="*/ 2143472 h 2143472"/>
                <a:gd name="connsiteX3" fmla="*/ 4456131 w 4750486"/>
                <a:gd name="connsiteY3" fmla="*/ 2142286 h 2143472"/>
                <a:gd name="connsiteX4" fmla="*/ 4750486 w 4750486"/>
                <a:gd name="connsiteY4" fmla="*/ 2082858 h 2143472"/>
                <a:gd name="connsiteX5" fmla="*/ 0 w 4750486"/>
                <a:gd name="connsiteY5" fmla="*/ 2082858 h 2143472"/>
                <a:gd name="connsiteX6" fmla="*/ 294355 w 4750486"/>
                <a:gd name="connsiteY6" fmla="*/ 2142286 h 2143472"/>
                <a:gd name="connsiteX7" fmla="*/ 296540 w 4750486"/>
                <a:gd name="connsiteY7" fmla="*/ 2143472 h 2143472"/>
                <a:gd name="connsiteX8" fmla="*/ 0 w 4750486"/>
                <a:gd name="connsiteY8" fmla="*/ 2143472 h 2143472"/>
                <a:gd name="connsiteX9" fmla="*/ 2375242 w 4750486"/>
                <a:gd name="connsiteY9" fmla="*/ 1853088 h 2143472"/>
                <a:gd name="connsiteX10" fmla="*/ 3298336 w 4750486"/>
                <a:gd name="connsiteY10" fmla="*/ 2135054 h 2143472"/>
                <a:gd name="connsiteX11" fmla="*/ 3309593 w 4750486"/>
                <a:gd name="connsiteY11" fmla="*/ 2143472 h 2143472"/>
                <a:gd name="connsiteX12" fmla="*/ 2965900 w 4750486"/>
                <a:gd name="connsiteY12" fmla="*/ 2143472 h 2143472"/>
                <a:gd name="connsiteX13" fmla="*/ 2952712 w 4750486"/>
                <a:gd name="connsiteY13" fmla="*/ 2137119 h 2143472"/>
                <a:gd name="connsiteX14" fmla="*/ 2375242 w 4750486"/>
                <a:gd name="connsiteY14" fmla="*/ 2020533 h 2143472"/>
                <a:gd name="connsiteX15" fmla="*/ 1797773 w 4750486"/>
                <a:gd name="connsiteY15" fmla="*/ 2137119 h 2143472"/>
                <a:gd name="connsiteX16" fmla="*/ 1784584 w 4750486"/>
                <a:gd name="connsiteY16" fmla="*/ 2143472 h 2143472"/>
                <a:gd name="connsiteX17" fmla="*/ 1440891 w 4750486"/>
                <a:gd name="connsiteY17" fmla="*/ 2143472 h 2143472"/>
                <a:gd name="connsiteX18" fmla="*/ 1452148 w 4750486"/>
                <a:gd name="connsiteY18" fmla="*/ 2135054 h 2143472"/>
                <a:gd name="connsiteX19" fmla="*/ 2375242 w 4750486"/>
                <a:gd name="connsiteY19" fmla="*/ 1853088 h 2143472"/>
                <a:gd name="connsiteX20" fmla="*/ 4750486 w 4750486"/>
                <a:gd name="connsiteY20" fmla="*/ 1794902 h 2143472"/>
                <a:gd name="connsiteX21" fmla="*/ 4750486 w 4750486"/>
                <a:gd name="connsiteY21" fmla="*/ 1950129 h 2143472"/>
                <a:gd name="connsiteX22" fmla="*/ 4404467 w 4750486"/>
                <a:gd name="connsiteY22" fmla="*/ 2019987 h 2143472"/>
                <a:gd name="connsiteX23" fmla="*/ 4285681 w 4750486"/>
                <a:gd name="connsiteY23" fmla="*/ 2084462 h 2143472"/>
                <a:gd name="connsiteX24" fmla="*/ 4213884 w 4750486"/>
                <a:gd name="connsiteY24" fmla="*/ 1988450 h 2143472"/>
                <a:gd name="connsiteX25" fmla="*/ 4188180 w 4750486"/>
                <a:gd name="connsiteY25" fmla="*/ 1960168 h 2143472"/>
                <a:gd name="connsiteX26" fmla="*/ 4252769 w 4750486"/>
                <a:gd name="connsiteY26" fmla="*/ 1920929 h 2143472"/>
                <a:gd name="connsiteX27" fmla="*/ 4750486 w 4750486"/>
                <a:gd name="connsiteY27" fmla="*/ 1794902 h 2143472"/>
                <a:gd name="connsiteX28" fmla="*/ 0 w 4750486"/>
                <a:gd name="connsiteY28" fmla="*/ 1794902 h 2143472"/>
                <a:gd name="connsiteX29" fmla="*/ 497717 w 4750486"/>
                <a:gd name="connsiteY29" fmla="*/ 1920929 h 2143472"/>
                <a:gd name="connsiteX30" fmla="*/ 562307 w 4750486"/>
                <a:gd name="connsiteY30" fmla="*/ 1960168 h 2143472"/>
                <a:gd name="connsiteX31" fmla="*/ 536602 w 4750486"/>
                <a:gd name="connsiteY31" fmla="*/ 1988450 h 2143472"/>
                <a:gd name="connsiteX32" fmla="*/ 464806 w 4750486"/>
                <a:gd name="connsiteY32" fmla="*/ 2084462 h 2143472"/>
                <a:gd name="connsiteX33" fmla="*/ 346020 w 4750486"/>
                <a:gd name="connsiteY33" fmla="*/ 2019987 h 2143472"/>
                <a:gd name="connsiteX34" fmla="*/ 0 w 4750486"/>
                <a:gd name="connsiteY34" fmla="*/ 1950129 h 2143472"/>
                <a:gd name="connsiteX35" fmla="*/ 2375243 w 4750486"/>
                <a:gd name="connsiteY35" fmla="*/ 1537208 h 2143472"/>
                <a:gd name="connsiteX36" fmla="*/ 3766044 w 4750486"/>
                <a:gd name="connsiteY36" fmla="*/ 2113296 h 2143472"/>
                <a:gd name="connsiteX37" fmla="*/ 3793469 w 4750486"/>
                <a:gd name="connsiteY37" fmla="*/ 2143472 h 2143472"/>
                <a:gd name="connsiteX38" fmla="*/ 3526944 w 4750486"/>
                <a:gd name="connsiteY38" fmla="*/ 2143472 h 2143472"/>
                <a:gd name="connsiteX39" fmla="*/ 3509738 w 4750486"/>
                <a:gd name="connsiteY39" fmla="*/ 2127834 h 2143472"/>
                <a:gd name="connsiteX40" fmla="*/ 2375243 w 4750486"/>
                <a:gd name="connsiteY40" fmla="*/ 1720561 h 2143472"/>
                <a:gd name="connsiteX41" fmla="*/ 1240749 w 4750486"/>
                <a:gd name="connsiteY41" fmla="*/ 2127834 h 2143472"/>
                <a:gd name="connsiteX42" fmla="*/ 1223542 w 4750486"/>
                <a:gd name="connsiteY42" fmla="*/ 2143472 h 2143472"/>
                <a:gd name="connsiteX43" fmla="*/ 957017 w 4750486"/>
                <a:gd name="connsiteY43" fmla="*/ 2143472 h 2143472"/>
                <a:gd name="connsiteX44" fmla="*/ 984442 w 4750486"/>
                <a:gd name="connsiteY44" fmla="*/ 2113296 h 2143472"/>
                <a:gd name="connsiteX45" fmla="*/ 2375243 w 4750486"/>
                <a:gd name="connsiteY45" fmla="*/ 1537208 h 2143472"/>
                <a:gd name="connsiteX46" fmla="*/ 4750486 w 4750486"/>
                <a:gd name="connsiteY46" fmla="*/ 1489484 h 2143472"/>
                <a:gd name="connsiteX47" fmla="*/ 4750486 w 4750486"/>
                <a:gd name="connsiteY47" fmla="*/ 1648547 h 2143472"/>
                <a:gd name="connsiteX48" fmla="*/ 4628762 w 4750486"/>
                <a:gd name="connsiteY48" fmla="*/ 1654694 h 2143472"/>
                <a:gd name="connsiteX49" fmla="*/ 4114854 w 4750486"/>
                <a:gd name="connsiteY49" fmla="*/ 1832252 h 2143472"/>
                <a:gd name="connsiteX50" fmla="*/ 4088580 w 4750486"/>
                <a:gd name="connsiteY50" fmla="*/ 1850581 h 2143472"/>
                <a:gd name="connsiteX51" fmla="*/ 4060098 w 4750486"/>
                <a:gd name="connsiteY51" fmla="*/ 1819242 h 2143472"/>
                <a:gd name="connsiteX52" fmla="*/ 3971359 w 4750486"/>
                <a:gd name="connsiteY52" fmla="*/ 1738591 h 2143472"/>
                <a:gd name="connsiteX53" fmla="*/ 4029929 w 4750486"/>
                <a:gd name="connsiteY53" fmla="*/ 1697733 h 2143472"/>
                <a:gd name="connsiteX54" fmla="*/ 4612499 w 4750486"/>
                <a:gd name="connsiteY54" fmla="*/ 1496452 h 2143472"/>
                <a:gd name="connsiteX55" fmla="*/ 0 w 4750486"/>
                <a:gd name="connsiteY55" fmla="*/ 1489484 h 2143472"/>
                <a:gd name="connsiteX56" fmla="*/ 137987 w 4750486"/>
                <a:gd name="connsiteY56" fmla="*/ 1496452 h 2143472"/>
                <a:gd name="connsiteX57" fmla="*/ 720557 w 4750486"/>
                <a:gd name="connsiteY57" fmla="*/ 1697733 h 2143472"/>
                <a:gd name="connsiteX58" fmla="*/ 779127 w 4750486"/>
                <a:gd name="connsiteY58" fmla="*/ 1738591 h 2143472"/>
                <a:gd name="connsiteX59" fmla="*/ 690389 w 4750486"/>
                <a:gd name="connsiteY59" fmla="*/ 1819242 h 2143472"/>
                <a:gd name="connsiteX60" fmla="*/ 661907 w 4750486"/>
                <a:gd name="connsiteY60" fmla="*/ 1850581 h 2143472"/>
                <a:gd name="connsiteX61" fmla="*/ 635632 w 4750486"/>
                <a:gd name="connsiteY61" fmla="*/ 1832252 h 2143472"/>
                <a:gd name="connsiteX62" fmla="*/ 121724 w 4750486"/>
                <a:gd name="connsiteY62" fmla="*/ 1654694 h 2143472"/>
                <a:gd name="connsiteX63" fmla="*/ 0 w 4750486"/>
                <a:gd name="connsiteY63" fmla="*/ 1648547 h 2143472"/>
                <a:gd name="connsiteX64" fmla="*/ 4750486 w 4750486"/>
                <a:gd name="connsiteY64" fmla="*/ 1188070 h 2143472"/>
                <a:gd name="connsiteX65" fmla="*/ 4750486 w 4750486"/>
                <a:gd name="connsiteY65" fmla="*/ 1355515 h 2143472"/>
                <a:gd name="connsiteX66" fmla="*/ 4598801 w 4750486"/>
                <a:gd name="connsiteY66" fmla="*/ 1363175 h 2143472"/>
                <a:gd name="connsiteX67" fmla="*/ 3958402 w 4750486"/>
                <a:gd name="connsiteY67" fmla="*/ 1584436 h 2143472"/>
                <a:gd name="connsiteX68" fmla="*/ 3867420 w 4750486"/>
                <a:gd name="connsiteY68" fmla="*/ 1647905 h 2143472"/>
                <a:gd name="connsiteX69" fmla="*/ 3728147 w 4750486"/>
                <a:gd name="connsiteY69" fmla="*/ 1543759 h 2143472"/>
                <a:gd name="connsiteX70" fmla="*/ 3746845 w 4750486"/>
                <a:gd name="connsiteY70" fmla="*/ 1528044 h 2143472"/>
                <a:gd name="connsiteX71" fmla="*/ 4581681 w 4750486"/>
                <a:gd name="connsiteY71" fmla="*/ 1196594 h 2143472"/>
                <a:gd name="connsiteX72" fmla="*/ 0 w 4750486"/>
                <a:gd name="connsiteY72" fmla="*/ 1188070 h 2143472"/>
                <a:gd name="connsiteX73" fmla="*/ 168805 w 4750486"/>
                <a:gd name="connsiteY73" fmla="*/ 1196594 h 2143472"/>
                <a:gd name="connsiteX74" fmla="*/ 1003641 w 4750486"/>
                <a:gd name="connsiteY74" fmla="*/ 1528044 h 2143472"/>
                <a:gd name="connsiteX75" fmla="*/ 1022340 w 4750486"/>
                <a:gd name="connsiteY75" fmla="*/ 1543759 h 2143472"/>
                <a:gd name="connsiteX76" fmla="*/ 883067 w 4750486"/>
                <a:gd name="connsiteY76" fmla="*/ 1647905 h 2143472"/>
                <a:gd name="connsiteX77" fmla="*/ 792084 w 4750486"/>
                <a:gd name="connsiteY77" fmla="*/ 1584436 h 2143472"/>
                <a:gd name="connsiteX78" fmla="*/ 151685 w 4750486"/>
                <a:gd name="connsiteY78" fmla="*/ 1363175 h 2143472"/>
                <a:gd name="connsiteX79" fmla="*/ 0 w 4750486"/>
                <a:gd name="connsiteY79" fmla="*/ 1355515 h 2143472"/>
                <a:gd name="connsiteX80" fmla="*/ 4750486 w 4750486"/>
                <a:gd name="connsiteY80" fmla="*/ 872190 h 2143472"/>
                <a:gd name="connsiteX81" fmla="*/ 4750486 w 4750486"/>
                <a:gd name="connsiteY81" fmla="*/ 1055543 h 2143472"/>
                <a:gd name="connsiteX82" fmla="*/ 3615992 w 4750486"/>
                <a:gd name="connsiteY82" fmla="*/ 1462816 h 2143472"/>
                <a:gd name="connsiteX83" fmla="*/ 3609459 w 4750486"/>
                <a:gd name="connsiteY83" fmla="*/ 1468753 h 2143472"/>
                <a:gd name="connsiteX84" fmla="*/ 3511000 w 4750486"/>
                <a:gd name="connsiteY84" fmla="*/ 1408937 h 2143472"/>
                <a:gd name="connsiteX85" fmla="*/ 3440395 w 4750486"/>
                <a:gd name="connsiteY85" fmla="*/ 1374925 h 2143472"/>
                <a:gd name="connsiteX86" fmla="*/ 3499362 w 4750486"/>
                <a:gd name="connsiteY86" fmla="*/ 1321332 h 2143472"/>
                <a:gd name="connsiteX87" fmla="*/ 4750486 w 4750486"/>
                <a:gd name="connsiteY87" fmla="*/ 872190 h 2143472"/>
                <a:gd name="connsiteX88" fmla="*/ 0 w 4750486"/>
                <a:gd name="connsiteY88" fmla="*/ 872190 h 2143472"/>
                <a:gd name="connsiteX89" fmla="*/ 1251124 w 4750486"/>
                <a:gd name="connsiteY89" fmla="*/ 1321332 h 2143472"/>
                <a:gd name="connsiteX90" fmla="*/ 1310091 w 4750486"/>
                <a:gd name="connsiteY90" fmla="*/ 1374925 h 2143472"/>
                <a:gd name="connsiteX91" fmla="*/ 1239486 w 4750486"/>
                <a:gd name="connsiteY91" fmla="*/ 1408937 h 2143472"/>
                <a:gd name="connsiteX92" fmla="*/ 1141027 w 4750486"/>
                <a:gd name="connsiteY92" fmla="*/ 1468753 h 2143472"/>
                <a:gd name="connsiteX93" fmla="*/ 1134495 w 4750486"/>
                <a:gd name="connsiteY93" fmla="*/ 1462816 h 2143472"/>
                <a:gd name="connsiteX94" fmla="*/ 0 w 4750486"/>
                <a:gd name="connsiteY94" fmla="*/ 1055543 h 2143472"/>
                <a:gd name="connsiteX95" fmla="*/ 2375243 w 4750486"/>
                <a:gd name="connsiteY95" fmla="*/ 872186 h 2143472"/>
                <a:gd name="connsiteX96" fmla="*/ 2852570 w 4750486"/>
                <a:gd name="connsiteY96" fmla="*/ 1261218 h 2143472"/>
                <a:gd name="connsiteX97" fmla="*/ 2852938 w 4750486"/>
                <a:gd name="connsiteY97" fmla="*/ 1264865 h 2143472"/>
                <a:gd name="connsiteX98" fmla="*/ 3056195 w 4750486"/>
                <a:gd name="connsiteY98" fmla="*/ 1317127 h 2143472"/>
                <a:gd name="connsiteX99" fmla="*/ 4210237 w 4750486"/>
                <a:gd name="connsiteY99" fmla="*/ 2134001 h 2143472"/>
                <a:gd name="connsiteX100" fmla="*/ 4216759 w 4750486"/>
                <a:gd name="connsiteY100" fmla="*/ 2143472 h 2143472"/>
                <a:gd name="connsiteX101" fmla="*/ 3969111 w 4750486"/>
                <a:gd name="connsiteY101" fmla="*/ 2143472 h 2143472"/>
                <a:gd name="connsiteX102" fmla="*/ 3858057 w 4750486"/>
                <a:gd name="connsiteY102" fmla="*/ 2021282 h 2143472"/>
                <a:gd name="connsiteX103" fmla="*/ 2375243 w 4750486"/>
                <a:gd name="connsiteY103" fmla="*/ 1407081 h 2143472"/>
                <a:gd name="connsiteX104" fmla="*/ 892429 w 4750486"/>
                <a:gd name="connsiteY104" fmla="*/ 2021282 h 2143472"/>
                <a:gd name="connsiteX105" fmla="*/ 781376 w 4750486"/>
                <a:gd name="connsiteY105" fmla="*/ 2143472 h 2143472"/>
                <a:gd name="connsiteX106" fmla="*/ 533727 w 4750486"/>
                <a:gd name="connsiteY106" fmla="*/ 2143472 h 2143472"/>
                <a:gd name="connsiteX107" fmla="*/ 540250 w 4750486"/>
                <a:gd name="connsiteY107" fmla="*/ 2134001 h 2143472"/>
                <a:gd name="connsiteX108" fmla="*/ 1694292 w 4750486"/>
                <a:gd name="connsiteY108" fmla="*/ 1317127 h 2143472"/>
                <a:gd name="connsiteX109" fmla="*/ 1897550 w 4750486"/>
                <a:gd name="connsiteY109" fmla="*/ 1264864 h 2143472"/>
                <a:gd name="connsiteX110" fmla="*/ 1897917 w 4750486"/>
                <a:gd name="connsiteY110" fmla="*/ 1261218 h 2143472"/>
                <a:gd name="connsiteX111" fmla="*/ 2375243 w 4750486"/>
                <a:gd name="connsiteY111" fmla="*/ 872186 h 2143472"/>
                <a:gd name="connsiteX112" fmla="*/ 2375244 w 4750486"/>
                <a:gd name="connsiteY112" fmla="*/ 603192 h 2143472"/>
                <a:gd name="connsiteX113" fmla="*/ 3072038 w 4750486"/>
                <a:gd name="connsiteY113" fmla="*/ 1065057 h 2143472"/>
                <a:gd name="connsiteX114" fmla="*/ 3082805 w 4750486"/>
                <a:gd name="connsiteY114" fmla="*/ 1099744 h 2143472"/>
                <a:gd name="connsiteX115" fmla="*/ 3013295 w 4750486"/>
                <a:gd name="connsiteY115" fmla="*/ 1162919 h 2143472"/>
                <a:gd name="connsiteX116" fmla="*/ 2949359 w 4750486"/>
                <a:gd name="connsiteY116" fmla="*/ 1233267 h 2143472"/>
                <a:gd name="connsiteX117" fmla="*/ 2917420 w 4750486"/>
                <a:gd name="connsiteY117" fmla="*/ 1130374 h 2143472"/>
                <a:gd name="connsiteX118" fmla="*/ 2375244 w 4750486"/>
                <a:gd name="connsiteY118" fmla="*/ 770997 h 2143472"/>
                <a:gd name="connsiteX119" fmla="*/ 1833070 w 4750486"/>
                <a:gd name="connsiteY119" fmla="*/ 1130374 h 2143472"/>
                <a:gd name="connsiteX120" fmla="*/ 1807314 w 4750486"/>
                <a:gd name="connsiteY120" fmla="*/ 1213345 h 2143472"/>
                <a:gd name="connsiteX121" fmla="*/ 1761484 w 4750486"/>
                <a:gd name="connsiteY121" fmla="*/ 1162919 h 2143472"/>
                <a:gd name="connsiteX122" fmla="*/ 1673028 w 4750486"/>
                <a:gd name="connsiteY122" fmla="*/ 1082525 h 2143472"/>
                <a:gd name="connsiteX123" fmla="*/ 1678451 w 4750486"/>
                <a:gd name="connsiteY123" fmla="*/ 1065057 h 2143472"/>
                <a:gd name="connsiteX124" fmla="*/ 2375244 w 4750486"/>
                <a:gd name="connsiteY124" fmla="*/ 603192 h 2143472"/>
                <a:gd name="connsiteX125" fmla="*/ 4750486 w 4750486"/>
                <a:gd name="connsiteY125" fmla="*/ 549159 h 2143472"/>
                <a:gd name="connsiteX126" fmla="*/ 4750486 w 4750486"/>
                <a:gd name="connsiteY126" fmla="*/ 742063 h 2143472"/>
                <a:gd name="connsiteX127" fmla="*/ 3416589 w 4750486"/>
                <a:gd name="connsiteY127" fmla="*/ 1220919 h 2143472"/>
                <a:gd name="connsiteX128" fmla="*/ 3314087 w 4750486"/>
                <a:gd name="connsiteY128" fmla="*/ 1314079 h 2143472"/>
                <a:gd name="connsiteX129" fmla="*/ 3302715 w 4750486"/>
                <a:gd name="connsiteY129" fmla="*/ 1308601 h 2143472"/>
                <a:gd name="connsiteX130" fmla="*/ 3113544 w 4750486"/>
                <a:gd name="connsiteY130" fmla="*/ 1239364 h 2143472"/>
                <a:gd name="connsiteX131" fmla="*/ 3131269 w 4750486"/>
                <a:gd name="connsiteY131" fmla="*/ 1219861 h 2143472"/>
                <a:gd name="connsiteX132" fmla="*/ 4750486 w 4750486"/>
                <a:gd name="connsiteY132" fmla="*/ 549159 h 2143472"/>
                <a:gd name="connsiteX133" fmla="*/ 0 w 4750486"/>
                <a:gd name="connsiteY133" fmla="*/ 549159 h 2143472"/>
                <a:gd name="connsiteX134" fmla="*/ 1619217 w 4750486"/>
                <a:gd name="connsiteY134" fmla="*/ 1219861 h 2143472"/>
                <a:gd name="connsiteX135" fmla="*/ 1636942 w 4750486"/>
                <a:gd name="connsiteY135" fmla="*/ 1239364 h 2143472"/>
                <a:gd name="connsiteX136" fmla="*/ 1447772 w 4750486"/>
                <a:gd name="connsiteY136" fmla="*/ 1308601 h 2143472"/>
                <a:gd name="connsiteX137" fmla="*/ 1436399 w 4750486"/>
                <a:gd name="connsiteY137" fmla="*/ 1314079 h 2143472"/>
                <a:gd name="connsiteX138" fmla="*/ 1333897 w 4750486"/>
                <a:gd name="connsiteY138" fmla="*/ 1220919 h 2143472"/>
                <a:gd name="connsiteX139" fmla="*/ 0 w 4750486"/>
                <a:gd name="connsiteY139" fmla="*/ 742063 h 2143472"/>
                <a:gd name="connsiteX140" fmla="*/ 2375244 w 4750486"/>
                <a:gd name="connsiteY140" fmla="*/ 315236 h 2143472"/>
                <a:gd name="connsiteX141" fmla="*/ 3293395 w 4750486"/>
                <a:gd name="connsiteY141" fmla="*/ 861696 h 2143472"/>
                <a:gd name="connsiteX142" fmla="*/ 3315760 w 4750486"/>
                <a:gd name="connsiteY142" fmla="*/ 908124 h 2143472"/>
                <a:gd name="connsiteX143" fmla="*/ 3190952 w 4750486"/>
                <a:gd name="connsiteY143" fmla="*/ 1001453 h 2143472"/>
                <a:gd name="connsiteX144" fmla="*/ 3188879 w 4750486"/>
                <a:gd name="connsiteY144" fmla="*/ 1003338 h 2143472"/>
                <a:gd name="connsiteX145" fmla="*/ 3112376 w 4750486"/>
                <a:gd name="connsiteY145" fmla="*/ 862392 h 2143472"/>
                <a:gd name="connsiteX146" fmla="*/ 2375244 w 4750486"/>
                <a:gd name="connsiteY146" fmla="*/ 470463 h 2143472"/>
                <a:gd name="connsiteX147" fmla="*/ 1638113 w 4750486"/>
                <a:gd name="connsiteY147" fmla="*/ 862392 h 2143472"/>
                <a:gd name="connsiteX148" fmla="*/ 1568752 w 4750486"/>
                <a:gd name="connsiteY148" fmla="*/ 990180 h 2143472"/>
                <a:gd name="connsiteX149" fmla="*/ 1441161 w 4750486"/>
                <a:gd name="connsiteY149" fmla="*/ 894770 h 2143472"/>
                <a:gd name="connsiteX150" fmla="*/ 1457094 w 4750486"/>
                <a:gd name="connsiteY150" fmla="*/ 861696 h 2143472"/>
                <a:gd name="connsiteX151" fmla="*/ 2375244 w 4750486"/>
                <a:gd name="connsiteY151" fmla="*/ 315236 h 2143472"/>
                <a:gd name="connsiteX152" fmla="*/ 4750486 w 4750486"/>
                <a:gd name="connsiteY152" fmla="*/ 203130 h 2143472"/>
                <a:gd name="connsiteX153" fmla="*/ 4750486 w 4750486"/>
                <a:gd name="connsiteY153" fmla="*/ 443783 h 2143472"/>
                <a:gd name="connsiteX154" fmla="*/ 4707539 w 4750486"/>
                <a:gd name="connsiteY154" fmla="*/ 441614 h 2143472"/>
                <a:gd name="connsiteX155" fmla="*/ 4578149 w 4750486"/>
                <a:gd name="connsiteY155" fmla="*/ 448148 h 2143472"/>
                <a:gd name="connsiteX156" fmla="*/ 4570739 w 4750486"/>
                <a:gd name="connsiteY156" fmla="*/ 427903 h 2143472"/>
                <a:gd name="connsiteX157" fmla="*/ 4496805 w 4750486"/>
                <a:gd name="connsiteY157" fmla="*/ 274425 h 2143472"/>
                <a:gd name="connsiteX158" fmla="*/ 4497843 w 4750486"/>
                <a:gd name="connsiteY158" fmla="*/ 273668 h 2143472"/>
                <a:gd name="connsiteX159" fmla="*/ 4652294 w 4750486"/>
                <a:gd name="connsiteY159" fmla="*/ 213029 h 2143472"/>
                <a:gd name="connsiteX160" fmla="*/ 0 w 4750486"/>
                <a:gd name="connsiteY160" fmla="*/ 203130 h 2143472"/>
                <a:gd name="connsiteX161" fmla="*/ 98192 w 4750486"/>
                <a:gd name="connsiteY161" fmla="*/ 213029 h 2143472"/>
                <a:gd name="connsiteX162" fmla="*/ 252643 w 4750486"/>
                <a:gd name="connsiteY162" fmla="*/ 273668 h 2143472"/>
                <a:gd name="connsiteX163" fmla="*/ 253681 w 4750486"/>
                <a:gd name="connsiteY163" fmla="*/ 274425 h 2143472"/>
                <a:gd name="connsiteX164" fmla="*/ 179747 w 4750486"/>
                <a:gd name="connsiteY164" fmla="*/ 427903 h 2143472"/>
                <a:gd name="connsiteX165" fmla="*/ 172981 w 4750486"/>
                <a:gd name="connsiteY165" fmla="*/ 446391 h 2143472"/>
                <a:gd name="connsiteX166" fmla="*/ 78389 w 4750486"/>
                <a:gd name="connsiteY166" fmla="*/ 441614 h 2143472"/>
                <a:gd name="connsiteX167" fmla="*/ 0 w 4750486"/>
                <a:gd name="connsiteY167" fmla="*/ 445573 h 2143472"/>
                <a:gd name="connsiteX168" fmla="*/ 2375243 w 4750486"/>
                <a:gd name="connsiteY168" fmla="*/ 9818 h 2143472"/>
                <a:gd name="connsiteX169" fmla="*/ 3561948 w 4750486"/>
                <a:gd name="connsiteY169" fmla="*/ 716115 h 2143472"/>
                <a:gd name="connsiteX170" fmla="*/ 3574223 w 4750486"/>
                <a:gd name="connsiteY170" fmla="*/ 741596 h 2143472"/>
                <a:gd name="connsiteX171" fmla="*/ 3437768 w 4750486"/>
                <a:gd name="connsiteY171" fmla="*/ 824494 h 2143472"/>
                <a:gd name="connsiteX172" fmla="*/ 3422083 w 4750486"/>
                <a:gd name="connsiteY172" fmla="*/ 791934 h 2143472"/>
                <a:gd name="connsiteX173" fmla="*/ 2375243 w 4750486"/>
                <a:gd name="connsiteY173" fmla="*/ 168881 h 2143472"/>
                <a:gd name="connsiteX174" fmla="*/ 1328404 w 4750486"/>
                <a:gd name="connsiteY174" fmla="*/ 791934 h 2143472"/>
                <a:gd name="connsiteX175" fmla="*/ 1318218 w 4750486"/>
                <a:gd name="connsiteY175" fmla="*/ 813077 h 2143472"/>
                <a:gd name="connsiteX176" fmla="*/ 1184969 w 4750486"/>
                <a:gd name="connsiteY176" fmla="*/ 732126 h 2143472"/>
                <a:gd name="connsiteX177" fmla="*/ 1181606 w 4750486"/>
                <a:gd name="connsiteY177" fmla="*/ 730506 h 2143472"/>
                <a:gd name="connsiteX178" fmla="*/ 1188539 w 4750486"/>
                <a:gd name="connsiteY178" fmla="*/ 716115 h 2143472"/>
                <a:gd name="connsiteX179" fmla="*/ 2375243 w 4750486"/>
                <a:gd name="connsiteY179" fmla="*/ 9818 h 2143472"/>
                <a:gd name="connsiteX180" fmla="*/ 4444274 w 4750486"/>
                <a:gd name="connsiteY180" fmla="*/ 0 h 2143472"/>
                <a:gd name="connsiteX181" fmla="*/ 4750486 w 4750486"/>
                <a:gd name="connsiteY181" fmla="*/ 0 h 2143472"/>
                <a:gd name="connsiteX182" fmla="*/ 4750486 w 4750486"/>
                <a:gd name="connsiteY182" fmla="*/ 101941 h 2143472"/>
                <a:gd name="connsiteX183" fmla="*/ 4521448 w 4750486"/>
                <a:gd name="connsiteY183" fmla="*/ 148182 h 2143472"/>
                <a:gd name="connsiteX184" fmla="*/ 4450425 w 4750486"/>
                <a:gd name="connsiteY184" fmla="*/ 186732 h 2143472"/>
                <a:gd name="connsiteX185" fmla="*/ 4363588 w 4750486"/>
                <a:gd name="connsiteY185" fmla="*/ 43794 h 2143472"/>
                <a:gd name="connsiteX186" fmla="*/ 3966214 w 4750486"/>
                <a:gd name="connsiteY186" fmla="*/ 0 h 2143472"/>
                <a:gd name="connsiteX187" fmla="*/ 4217641 w 4750486"/>
                <a:gd name="connsiteY187" fmla="*/ 0 h 2143472"/>
                <a:gd name="connsiteX188" fmla="*/ 4226592 w 4750486"/>
                <a:gd name="connsiteY188" fmla="*/ 11461 h 2143472"/>
                <a:gd name="connsiteX189" fmla="*/ 4388782 w 4750486"/>
                <a:gd name="connsiteY189" fmla="*/ 267901 h 2143472"/>
                <a:gd name="connsiteX190" fmla="*/ 4476830 w 4750486"/>
                <a:gd name="connsiteY190" fmla="*/ 450678 h 2143472"/>
                <a:gd name="connsiteX191" fmla="*/ 4278095 w 4750486"/>
                <a:gd name="connsiteY191" fmla="*/ 481008 h 2143472"/>
                <a:gd name="connsiteX192" fmla="*/ 4277589 w 4750486"/>
                <a:gd name="connsiteY192" fmla="*/ 481138 h 2143472"/>
                <a:gd name="connsiteX193" fmla="*/ 4219162 w 4750486"/>
                <a:gd name="connsiteY193" fmla="*/ 359850 h 2143472"/>
                <a:gd name="connsiteX194" fmla="*/ 4070634 w 4750486"/>
                <a:gd name="connsiteY194" fmla="*/ 125013 h 2143472"/>
                <a:gd name="connsiteX195" fmla="*/ 3526172 w 4750486"/>
                <a:gd name="connsiteY195" fmla="*/ 0 h 2143472"/>
                <a:gd name="connsiteX196" fmla="*/ 3796430 w 4750486"/>
                <a:gd name="connsiteY196" fmla="*/ 0 h 2143472"/>
                <a:gd name="connsiteX197" fmla="*/ 3799014 w 4750486"/>
                <a:gd name="connsiteY197" fmla="*/ 2377 h 2143472"/>
                <a:gd name="connsiteX198" fmla="*/ 4104740 w 4750486"/>
                <a:gd name="connsiteY198" fmla="*/ 421877 h 2143472"/>
                <a:gd name="connsiteX199" fmla="*/ 4149192 w 4750486"/>
                <a:gd name="connsiteY199" fmla="*/ 514153 h 2143472"/>
                <a:gd name="connsiteX200" fmla="*/ 4038344 w 4750486"/>
                <a:gd name="connsiteY200" fmla="*/ 542655 h 2143472"/>
                <a:gd name="connsiteX201" fmla="*/ 3971401 w 4750486"/>
                <a:gd name="connsiteY201" fmla="*/ 567156 h 2143472"/>
                <a:gd name="connsiteX202" fmla="*/ 3943517 w 4750486"/>
                <a:gd name="connsiteY202" fmla="*/ 509274 h 2143472"/>
                <a:gd name="connsiteX203" fmla="*/ 3666290 w 4750486"/>
                <a:gd name="connsiteY203" fmla="*/ 128880 h 2143472"/>
                <a:gd name="connsiteX204" fmla="*/ 2970127 w 4750486"/>
                <a:gd name="connsiteY204" fmla="*/ 0 h 2143472"/>
                <a:gd name="connsiteX205" fmla="*/ 3306243 w 4750486"/>
                <a:gd name="connsiteY205" fmla="*/ 0 h 2143472"/>
                <a:gd name="connsiteX206" fmla="*/ 3410072 w 4750486"/>
                <a:gd name="connsiteY206" fmla="*/ 72887 h 2143472"/>
                <a:gd name="connsiteX207" fmla="*/ 3826983 w 4750486"/>
                <a:gd name="connsiteY207" fmla="*/ 572443 h 2143472"/>
                <a:gd name="connsiteX208" fmla="*/ 3846464 w 4750486"/>
                <a:gd name="connsiteY208" fmla="*/ 612884 h 2143472"/>
                <a:gd name="connsiteX209" fmla="*/ 3808497 w 4750486"/>
                <a:gd name="connsiteY209" fmla="*/ 626780 h 2143472"/>
                <a:gd name="connsiteX210" fmla="*/ 3694036 w 4750486"/>
                <a:gd name="connsiteY210" fmla="*/ 681918 h 2143472"/>
                <a:gd name="connsiteX211" fmla="*/ 3679747 w 4750486"/>
                <a:gd name="connsiteY211" fmla="*/ 652257 h 2143472"/>
                <a:gd name="connsiteX212" fmla="*/ 3144524 w 4750486"/>
                <a:gd name="connsiteY212" fmla="*/ 90630 h 2143472"/>
                <a:gd name="connsiteX213" fmla="*/ 1444244 w 4750486"/>
                <a:gd name="connsiteY213" fmla="*/ 0 h 2143472"/>
                <a:gd name="connsiteX214" fmla="*/ 1780360 w 4750486"/>
                <a:gd name="connsiteY214" fmla="*/ 0 h 2143472"/>
                <a:gd name="connsiteX215" fmla="*/ 1605962 w 4750486"/>
                <a:gd name="connsiteY215" fmla="*/ 90630 h 2143472"/>
                <a:gd name="connsiteX216" fmla="*/ 1070739 w 4750486"/>
                <a:gd name="connsiteY216" fmla="*/ 652257 h 2143472"/>
                <a:gd name="connsiteX217" fmla="*/ 1061026 w 4750486"/>
                <a:gd name="connsiteY217" fmla="*/ 672420 h 2143472"/>
                <a:gd name="connsiteX218" fmla="*/ 966283 w 4750486"/>
                <a:gd name="connsiteY218" fmla="*/ 626780 h 2143472"/>
                <a:gd name="connsiteX219" fmla="*/ 907664 w 4750486"/>
                <a:gd name="connsiteY219" fmla="*/ 605325 h 2143472"/>
                <a:gd name="connsiteX220" fmla="*/ 923504 w 4750486"/>
                <a:gd name="connsiteY220" fmla="*/ 572443 h 2143472"/>
                <a:gd name="connsiteX221" fmla="*/ 1340415 w 4750486"/>
                <a:gd name="connsiteY221" fmla="*/ 72887 h 2143472"/>
                <a:gd name="connsiteX222" fmla="*/ 954059 w 4750486"/>
                <a:gd name="connsiteY222" fmla="*/ 0 h 2143472"/>
                <a:gd name="connsiteX223" fmla="*/ 1224316 w 4750486"/>
                <a:gd name="connsiteY223" fmla="*/ 0 h 2143472"/>
                <a:gd name="connsiteX224" fmla="*/ 1084198 w 4750486"/>
                <a:gd name="connsiteY224" fmla="*/ 128880 h 2143472"/>
                <a:gd name="connsiteX225" fmla="*/ 806971 w 4750486"/>
                <a:gd name="connsiteY225" fmla="*/ 509274 h 2143472"/>
                <a:gd name="connsiteX226" fmla="*/ 782729 w 4750486"/>
                <a:gd name="connsiteY226" fmla="*/ 559598 h 2143472"/>
                <a:gd name="connsiteX227" fmla="*/ 736435 w 4750486"/>
                <a:gd name="connsiteY227" fmla="*/ 542655 h 2143472"/>
                <a:gd name="connsiteX228" fmla="*/ 603973 w 4750486"/>
                <a:gd name="connsiteY228" fmla="*/ 508595 h 2143472"/>
                <a:gd name="connsiteX229" fmla="*/ 645748 w 4750486"/>
                <a:gd name="connsiteY229" fmla="*/ 421877 h 2143472"/>
                <a:gd name="connsiteX230" fmla="*/ 951475 w 4750486"/>
                <a:gd name="connsiteY230" fmla="*/ 2377 h 2143472"/>
                <a:gd name="connsiteX231" fmla="*/ 532848 w 4750486"/>
                <a:gd name="connsiteY231" fmla="*/ 0 h 2143472"/>
                <a:gd name="connsiteX232" fmla="*/ 784274 w 4750486"/>
                <a:gd name="connsiteY232" fmla="*/ 0 h 2143472"/>
                <a:gd name="connsiteX233" fmla="*/ 679855 w 4750486"/>
                <a:gd name="connsiteY233" fmla="*/ 125013 h 2143472"/>
                <a:gd name="connsiteX234" fmla="*/ 531327 w 4750486"/>
                <a:gd name="connsiteY234" fmla="*/ 359850 h 2143472"/>
                <a:gd name="connsiteX235" fmla="*/ 474587 w 4750486"/>
                <a:gd name="connsiteY235" fmla="*/ 477636 h 2143472"/>
                <a:gd name="connsiteX236" fmla="*/ 275321 w 4750486"/>
                <a:gd name="connsiteY236" fmla="*/ 447224 h 2143472"/>
                <a:gd name="connsiteX237" fmla="*/ 361706 w 4750486"/>
                <a:gd name="connsiteY237" fmla="*/ 267901 h 2143472"/>
                <a:gd name="connsiteX238" fmla="*/ 523897 w 4750486"/>
                <a:gd name="connsiteY238" fmla="*/ 11461 h 2143472"/>
                <a:gd name="connsiteX239" fmla="*/ 0 w 4750486"/>
                <a:gd name="connsiteY239" fmla="*/ 0 h 2143472"/>
                <a:gd name="connsiteX240" fmla="*/ 306213 w 4750486"/>
                <a:gd name="connsiteY240" fmla="*/ 0 h 2143472"/>
                <a:gd name="connsiteX241" fmla="*/ 386899 w 4750486"/>
                <a:gd name="connsiteY241" fmla="*/ 43794 h 2143472"/>
                <a:gd name="connsiteX242" fmla="*/ 300062 w 4750486"/>
                <a:gd name="connsiteY242" fmla="*/ 186732 h 2143472"/>
                <a:gd name="connsiteX243" fmla="*/ 229038 w 4750486"/>
                <a:gd name="connsiteY243" fmla="*/ 148182 h 2143472"/>
                <a:gd name="connsiteX244" fmla="*/ 0 w 4750486"/>
                <a:gd name="connsiteY244" fmla="*/ 101941 h 214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</a:cxnLst>
              <a:rect l="l" t="t" r="r" b="b"/>
              <a:pathLst>
                <a:path w="4750486" h="2143472">
                  <a:moveTo>
                    <a:pt x="4750486" y="2082858"/>
                  </a:moveTo>
                  <a:lnTo>
                    <a:pt x="4750486" y="2143472"/>
                  </a:lnTo>
                  <a:lnTo>
                    <a:pt x="4453946" y="2143472"/>
                  </a:lnTo>
                  <a:lnTo>
                    <a:pt x="4456131" y="2142286"/>
                  </a:lnTo>
                  <a:cubicBezTo>
                    <a:pt x="4546604" y="2104019"/>
                    <a:pt x="4646074" y="2082858"/>
                    <a:pt x="4750486" y="2082858"/>
                  </a:cubicBezTo>
                  <a:close/>
                  <a:moveTo>
                    <a:pt x="0" y="2082858"/>
                  </a:moveTo>
                  <a:cubicBezTo>
                    <a:pt x="104412" y="2082858"/>
                    <a:pt x="203882" y="2104019"/>
                    <a:pt x="294355" y="2142286"/>
                  </a:cubicBezTo>
                  <a:lnTo>
                    <a:pt x="296540" y="2143472"/>
                  </a:lnTo>
                  <a:lnTo>
                    <a:pt x="0" y="2143472"/>
                  </a:lnTo>
                  <a:close/>
                  <a:moveTo>
                    <a:pt x="2375242" y="1853088"/>
                  </a:moveTo>
                  <a:cubicBezTo>
                    <a:pt x="2717177" y="1853088"/>
                    <a:pt x="3034833" y="1957035"/>
                    <a:pt x="3298336" y="2135054"/>
                  </a:cubicBezTo>
                  <a:lnTo>
                    <a:pt x="3309593" y="2143472"/>
                  </a:lnTo>
                  <a:lnTo>
                    <a:pt x="2965900" y="2143472"/>
                  </a:lnTo>
                  <a:lnTo>
                    <a:pt x="2952712" y="2137119"/>
                  </a:lnTo>
                  <a:cubicBezTo>
                    <a:pt x="2775221" y="2062046"/>
                    <a:pt x="2580079" y="2020533"/>
                    <a:pt x="2375242" y="2020533"/>
                  </a:cubicBezTo>
                  <a:cubicBezTo>
                    <a:pt x="2170405" y="2020533"/>
                    <a:pt x="1975264" y="2062046"/>
                    <a:pt x="1797773" y="2137119"/>
                  </a:cubicBezTo>
                  <a:lnTo>
                    <a:pt x="1784584" y="2143472"/>
                  </a:lnTo>
                  <a:lnTo>
                    <a:pt x="1440891" y="2143472"/>
                  </a:lnTo>
                  <a:lnTo>
                    <a:pt x="1452148" y="2135054"/>
                  </a:lnTo>
                  <a:cubicBezTo>
                    <a:pt x="1715651" y="1957035"/>
                    <a:pt x="2033307" y="1853088"/>
                    <a:pt x="2375242" y="1853088"/>
                  </a:cubicBezTo>
                  <a:close/>
                  <a:moveTo>
                    <a:pt x="4750486" y="1794902"/>
                  </a:moveTo>
                  <a:lnTo>
                    <a:pt x="4750486" y="1950129"/>
                  </a:lnTo>
                  <a:cubicBezTo>
                    <a:pt x="4627748" y="1950129"/>
                    <a:pt x="4510819" y="1975004"/>
                    <a:pt x="4404467" y="2019987"/>
                  </a:cubicBezTo>
                  <a:lnTo>
                    <a:pt x="4285681" y="2084462"/>
                  </a:lnTo>
                  <a:lnTo>
                    <a:pt x="4213884" y="1988450"/>
                  </a:lnTo>
                  <a:lnTo>
                    <a:pt x="4188180" y="1960168"/>
                  </a:lnTo>
                  <a:lnTo>
                    <a:pt x="4252769" y="1920929"/>
                  </a:lnTo>
                  <a:cubicBezTo>
                    <a:pt x="4400722" y="1840556"/>
                    <a:pt x="4570273" y="1794902"/>
                    <a:pt x="4750486" y="1794902"/>
                  </a:cubicBezTo>
                  <a:close/>
                  <a:moveTo>
                    <a:pt x="0" y="1794902"/>
                  </a:moveTo>
                  <a:cubicBezTo>
                    <a:pt x="180214" y="1794902"/>
                    <a:pt x="349764" y="1840556"/>
                    <a:pt x="497717" y="1920929"/>
                  </a:cubicBezTo>
                  <a:lnTo>
                    <a:pt x="562307" y="1960168"/>
                  </a:lnTo>
                  <a:lnTo>
                    <a:pt x="536602" y="1988450"/>
                  </a:lnTo>
                  <a:lnTo>
                    <a:pt x="464806" y="2084462"/>
                  </a:lnTo>
                  <a:lnTo>
                    <a:pt x="346020" y="2019987"/>
                  </a:lnTo>
                  <a:cubicBezTo>
                    <a:pt x="239667" y="1975004"/>
                    <a:pt x="122739" y="1950129"/>
                    <a:pt x="0" y="1950129"/>
                  </a:cubicBezTo>
                  <a:close/>
                  <a:moveTo>
                    <a:pt x="2375243" y="1537208"/>
                  </a:moveTo>
                  <a:cubicBezTo>
                    <a:pt x="2918385" y="1537208"/>
                    <a:pt x="3410107" y="1757360"/>
                    <a:pt x="3766044" y="2113296"/>
                  </a:cubicBezTo>
                  <a:lnTo>
                    <a:pt x="3793469" y="2143472"/>
                  </a:lnTo>
                  <a:lnTo>
                    <a:pt x="3526944" y="2143472"/>
                  </a:lnTo>
                  <a:lnTo>
                    <a:pt x="3509738" y="2127834"/>
                  </a:lnTo>
                  <a:cubicBezTo>
                    <a:pt x="3201438" y="1873402"/>
                    <a:pt x="2806189" y="1720561"/>
                    <a:pt x="2375243" y="1720561"/>
                  </a:cubicBezTo>
                  <a:cubicBezTo>
                    <a:pt x="1944297" y="1720561"/>
                    <a:pt x="1549049" y="1873402"/>
                    <a:pt x="1240749" y="2127834"/>
                  </a:cubicBezTo>
                  <a:lnTo>
                    <a:pt x="1223542" y="2143472"/>
                  </a:lnTo>
                  <a:lnTo>
                    <a:pt x="957017" y="2143472"/>
                  </a:lnTo>
                  <a:lnTo>
                    <a:pt x="984442" y="2113296"/>
                  </a:lnTo>
                  <a:cubicBezTo>
                    <a:pt x="1340379" y="1757360"/>
                    <a:pt x="1832102" y="1537208"/>
                    <a:pt x="2375243" y="1537208"/>
                  </a:cubicBezTo>
                  <a:close/>
                  <a:moveTo>
                    <a:pt x="4750486" y="1489484"/>
                  </a:moveTo>
                  <a:lnTo>
                    <a:pt x="4750486" y="1648547"/>
                  </a:lnTo>
                  <a:lnTo>
                    <a:pt x="4628762" y="1654694"/>
                  </a:lnTo>
                  <a:cubicBezTo>
                    <a:pt x="4441159" y="1673746"/>
                    <a:pt x="4266432" y="1736356"/>
                    <a:pt x="4114854" y="1832252"/>
                  </a:cubicBezTo>
                  <a:lnTo>
                    <a:pt x="4088580" y="1850581"/>
                  </a:lnTo>
                  <a:lnTo>
                    <a:pt x="4060098" y="1819242"/>
                  </a:lnTo>
                  <a:lnTo>
                    <a:pt x="3971359" y="1738591"/>
                  </a:lnTo>
                  <a:lnTo>
                    <a:pt x="4029929" y="1697733"/>
                  </a:lnTo>
                  <a:cubicBezTo>
                    <a:pt x="4201758" y="1589025"/>
                    <a:pt x="4399830" y="1518050"/>
                    <a:pt x="4612499" y="1496452"/>
                  </a:cubicBezTo>
                  <a:close/>
                  <a:moveTo>
                    <a:pt x="0" y="1489484"/>
                  </a:moveTo>
                  <a:lnTo>
                    <a:pt x="137987" y="1496452"/>
                  </a:lnTo>
                  <a:cubicBezTo>
                    <a:pt x="350656" y="1518050"/>
                    <a:pt x="548728" y="1589025"/>
                    <a:pt x="720557" y="1697733"/>
                  </a:cubicBezTo>
                  <a:lnTo>
                    <a:pt x="779127" y="1738591"/>
                  </a:lnTo>
                  <a:lnTo>
                    <a:pt x="690389" y="1819242"/>
                  </a:lnTo>
                  <a:lnTo>
                    <a:pt x="661907" y="1850581"/>
                  </a:lnTo>
                  <a:lnTo>
                    <a:pt x="635632" y="1832252"/>
                  </a:lnTo>
                  <a:cubicBezTo>
                    <a:pt x="484055" y="1736356"/>
                    <a:pt x="309328" y="1673746"/>
                    <a:pt x="121724" y="1654694"/>
                  </a:cubicBezTo>
                  <a:lnTo>
                    <a:pt x="0" y="1648547"/>
                  </a:lnTo>
                  <a:close/>
                  <a:moveTo>
                    <a:pt x="4750486" y="1188070"/>
                  </a:moveTo>
                  <a:lnTo>
                    <a:pt x="4750486" y="1355515"/>
                  </a:lnTo>
                  <a:lnTo>
                    <a:pt x="4598801" y="1363175"/>
                  </a:lnTo>
                  <a:cubicBezTo>
                    <a:pt x="4365022" y="1386917"/>
                    <a:pt x="4147288" y="1464937"/>
                    <a:pt x="3958402" y="1584436"/>
                  </a:cubicBezTo>
                  <a:lnTo>
                    <a:pt x="3867420" y="1647905"/>
                  </a:lnTo>
                  <a:lnTo>
                    <a:pt x="3728147" y="1543759"/>
                  </a:lnTo>
                  <a:lnTo>
                    <a:pt x="3746845" y="1528044"/>
                  </a:lnTo>
                  <a:cubicBezTo>
                    <a:pt x="3982998" y="1346989"/>
                    <a:pt x="4269482" y="1228300"/>
                    <a:pt x="4581681" y="1196594"/>
                  </a:cubicBezTo>
                  <a:close/>
                  <a:moveTo>
                    <a:pt x="0" y="1188070"/>
                  </a:moveTo>
                  <a:lnTo>
                    <a:pt x="168805" y="1196594"/>
                  </a:lnTo>
                  <a:cubicBezTo>
                    <a:pt x="481004" y="1228300"/>
                    <a:pt x="767488" y="1346989"/>
                    <a:pt x="1003641" y="1528044"/>
                  </a:cubicBezTo>
                  <a:lnTo>
                    <a:pt x="1022340" y="1543759"/>
                  </a:lnTo>
                  <a:lnTo>
                    <a:pt x="883067" y="1647905"/>
                  </a:lnTo>
                  <a:lnTo>
                    <a:pt x="792084" y="1584436"/>
                  </a:lnTo>
                  <a:cubicBezTo>
                    <a:pt x="603198" y="1464937"/>
                    <a:pt x="385465" y="1386917"/>
                    <a:pt x="151685" y="1363175"/>
                  </a:cubicBezTo>
                  <a:lnTo>
                    <a:pt x="0" y="1355515"/>
                  </a:lnTo>
                  <a:close/>
                  <a:moveTo>
                    <a:pt x="4750486" y="872190"/>
                  </a:moveTo>
                  <a:lnTo>
                    <a:pt x="4750486" y="1055543"/>
                  </a:lnTo>
                  <a:cubicBezTo>
                    <a:pt x="4319540" y="1055543"/>
                    <a:pt x="3924292" y="1208384"/>
                    <a:pt x="3615992" y="1462816"/>
                  </a:cubicBezTo>
                  <a:lnTo>
                    <a:pt x="3609459" y="1468753"/>
                  </a:lnTo>
                  <a:lnTo>
                    <a:pt x="3511000" y="1408937"/>
                  </a:lnTo>
                  <a:lnTo>
                    <a:pt x="3440395" y="1374925"/>
                  </a:lnTo>
                  <a:lnTo>
                    <a:pt x="3499362" y="1321332"/>
                  </a:lnTo>
                  <a:cubicBezTo>
                    <a:pt x="3839356" y="1040744"/>
                    <a:pt x="4275237" y="872190"/>
                    <a:pt x="4750486" y="872190"/>
                  </a:cubicBezTo>
                  <a:close/>
                  <a:moveTo>
                    <a:pt x="0" y="872190"/>
                  </a:moveTo>
                  <a:cubicBezTo>
                    <a:pt x="475249" y="872190"/>
                    <a:pt x="911130" y="1040744"/>
                    <a:pt x="1251124" y="1321332"/>
                  </a:cubicBezTo>
                  <a:lnTo>
                    <a:pt x="1310091" y="1374925"/>
                  </a:lnTo>
                  <a:lnTo>
                    <a:pt x="1239486" y="1408937"/>
                  </a:lnTo>
                  <a:lnTo>
                    <a:pt x="1141027" y="1468753"/>
                  </a:lnTo>
                  <a:lnTo>
                    <a:pt x="1134495" y="1462816"/>
                  </a:lnTo>
                  <a:cubicBezTo>
                    <a:pt x="826195" y="1208384"/>
                    <a:pt x="430946" y="1055543"/>
                    <a:pt x="0" y="1055543"/>
                  </a:cubicBezTo>
                  <a:close/>
                  <a:moveTo>
                    <a:pt x="2375243" y="872186"/>
                  </a:moveTo>
                  <a:cubicBezTo>
                    <a:pt x="2610694" y="872186"/>
                    <a:pt x="2807138" y="1039198"/>
                    <a:pt x="2852570" y="1261218"/>
                  </a:cubicBezTo>
                  <a:lnTo>
                    <a:pt x="2852938" y="1264865"/>
                  </a:lnTo>
                  <a:lnTo>
                    <a:pt x="3056195" y="1317127"/>
                  </a:lnTo>
                  <a:cubicBezTo>
                    <a:pt x="3522272" y="1462092"/>
                    <a:pt x="3924514" y="1751945"/>
                    <a:pt x="4210237" y="2134001"/>
                  </a:cubicBezTo>
                  <a:lnTo>
                    <a:pt x="4216759" y="2143472"/>
                  </a:lnTo>
                  <a:lnTo>
                    <a:pt x="3969111" y="2143472"/>
                  </a:lnTo>
                  <a:lnTo>
                    <a:pt x="3858057" y="2021282"/>
                  </a:lnTo>
                  <a:cubicBezTo>
                    <a:pt x="3478572" y="1641797"/>
                    <a:pt x="2954318" y="1407081"/>
                    <a:pt x="2375243" y="1407081"/>
                  </a:cubicBezTo>
                  <a:cubicBezTo>
                    <a:pt x="1796168" y="1407081"/>
                    <a:pt x="1271914" y="1641797"/>
                    <a:pt x="892429" y="2021282"/>
                  </a:cubicBezTo>
                  <a:lnTo>
                    <a:pt x="781376" y="2143472"/>
                  </a:lnTo>
                  <a:lnTo>
                    <a:pt x="533727" y="2143472"/>
                  </a:lnTo>
                  <a:lnTo>
                    <a:pt x="540250" y="2134001"/>
                  </a:lnTo>
                  <a:cubicBezTo>
                    <a:pt x="825973" y="1751945"/>
                    <a:pt x="1228215" y="1462092"/>
                    <a:pt x="1694292" y="1317127"/>
                  </a:cubicBezTo>
                  <a:lnTo>
                    <a:pt x="1897550" y="1264864"/>
                  </a:lnTo>
                  <a:lnTo>
                    <a:pt x="1897917" y="1261218"/>
                  </a:lnTo>
                  <a:cubicBezTo>
                    <a:pt x="1943349" y="1039198"/>
                    <a:pt x="2139792" y="872186"/>
                    <a:pt x="2375243" y="872186"/>
                  </a:cubicBezTo>
                  <a:close/>
                  <a:moveTo>
                    <a:pt x="2375244" y="603192"/>
                  </a:moveTo>
                  <a:cubicBezTo>
                    <a:pt x="2688481" y="603192"/>
                    <a:pt x="2957237" y="793638"/>
                    <a:pt x="3072038" y="1065057"/>
                  </a:cubicBezTo>
                  <a:lnTo>
                    <a:pt x="3082805" y="1099744"/>
                  </a:lnTo>
                  <a:lnTo>
                    <a:pt x="3013295" y="1162919"/>
                  </a:lnTo>
                  <a:lnTo>
                    <a:pt x="2949359" y="1233267"/>
                  </a:lnTo>
                  <a:lnTo>
                    <a:pt x="2917420" y="1130374"/>
                  </a:lnTo>
                  <a:cubicBezTo>
                    <a:pt x="2828093" y="919183"/>
                    <a:pt x="2618974" y="770997"/>
                    <a:pt x="2375244" y="770997"/>
                  </a:cubicBezTo>
                  <a:cubicBezTo>
                    <a:pt x="2131514" y="770997"/>
                    <a:pt x="1922396" y="919183"/>
                    <a:pt x="1833070" y="1130374"/>
                  </a:cubicBezTo>
                  <a:lnTo>
                    <a:pt x="1807314" y="1213345"/>
                  </a:lnTo>
                  <a:lnTo>
                    <a:pt x="1761484" y="1162919"/>
                  </a:lnTo>
                  <a:lnTo>
                    <a:pt x="1673028" y="1082525"/>
                  </a:lnTo>
                  <a:lnTo>
                    <a:pt x="1678451" y="1065057"/>
                  </a:lnTo>
                  <a:cubicBezTo>
                    <a:pt x="1793251" y="793638"/>
                    <a:pt x="2062007" y="603192"/>
                    <a:pt x="2375244" y="603192"/>
                  </a:cubicBezTo>
                  <a:close/>
                  <a:moveTo>
                    <a:pt x="4750486" y="549159"/>
                  </a:moveTo>
                  <a:lnTo>
                    <a:pt x="4750486" y="742063"/>
                  </a:lnTo>
                  <a:cubicBezTo>
                    <a:pt x="4243796" y="742063"/>
                    <a:pt x="3779077" y="921768"/>
                    <a:pt x="3416589" y="1220919"/>
                  </a:cubicBezTo>
                  <a:lnTo>
                    <a:pt x="3314087" y="1314079"/>
                  </a:lnTo>
                  <a:lnTo>
                    <a:pt x="3302715" y="1308601"/>
                  </a:lnTo>
                  <a:lnTo>
                    <a:pt x="3113544" y="1239364"/>
                  </a:lnTo>
                  <a:lnTo>
                    <a:pt x="3131269" y="1219861"/>
                  </a:lnTo>
                  <a:cubicBezTo>
                    <a:pt x="3545663" y="805467"/>
                    <a:pt x="4118143" y="549159"/>
                    <a:pt x="4750486" y="549159"/>
                  </a:cubicBezTo>
                  <a:close/>
                  <a:moveTo>
                    <a:pt x="0" y="549159"/>
                  </a:moveTo>
                  <a:cubicBezTo>
                    <a:pt x="632344" y="549159"/>
                    <a:pt x="1204823" y="805467"/>
                    <a:pt x="1619217" y="1219861"/>
                  </a:cubicBezTo>
                  <a:lnTo>
                    <a:pt x="1636942" y="1239364"/>
                  </a:lnTo>
                  <a:lnTo>
                    <a:pt x="1447772" y="1308601"/>
                  </a:lnTo>
                  <a:lnTo>
                    <a:pt x="1436399" y="1314079"/>
                  </a:lnTo>
                  <a:lnTo>
                    <a:pt x="1333897" y="1220919"/>
                  </a:lnTo>
                  <a:cubicBezTo>
                    <a:pt x="971409" y="921768"/>
                    <a:pt x="506691" y="742063"/>
                    <a:pt x="0" y="742063"/>
                  </a:cubicBezTo>
                  <a:close/>
                  <a:moveTo>
                    <a:pt x="2375244" y="315236"/>
                  </a:moveTo>
                  <a:cubicBezTo>
                    <a:pt x="2771714" y="315236"/>
                    <a:pt x="3116574" y="536200"/>
                    <a:pt x="3293395" y="861696"/>
                  </a:cubicBezTo>
                  <a:lnTo>
                    <a:pt x="3315760" y="908124"/>
                  </a:lnTo>
                  <a:lnTo>
                    <a:pt x="3190952" y="1001453"/>
                  </a:lnTo>
                  <a:lnTo>
                    <a:pt x="3188879" y="1003338"/>
                  </a:lnTo>
                  <a:lnTo>
                    <a:pt x="3112376" y="862392"/>
                  </a:lnTo>
                  <a:cubicBezTo>
                    <a:pt x="2952625" y="625930"/>
                    <a:pt x="2682090" y="470463"/>
                    <a:pt x="2375244" y="470463"/>
                  </a:cubicBezTo>
                  <a:cubicBezTo>
                    <a:pt x="2068398" y="470463"/>
                    <a:pt x="1797863" y="625930"/>
                    <a:pt x="1638113" y="862392"/>
                  </a:cubicBezTo>
                  <a:lnTo>
                    <a:pt x="1568752" y="990180"/>
                  </a:lnTo>
                  <a:lnTo>
                    <a:pt x="1441161" y="894770"/>
                  </a:lnTo>
                  <a:lnTo>
                    <a:pt x="1457094" y="861696"/>
                  </a:lnTo>
                  <a:cubicBezTo>
                    <a:pt x="1633914" y="536200"/>
                    <a:pt x="1978775" y="315236"/>
                    <a:pt x="2375244" y="315236"/>
                  </a:cubicBezTo>
                  <a:close/>
                  <a:moveTo>
                    <a:pt x="4750486" y="203130"/>
                  </a:moveTo>
                  <a:lnTo>
                    <a:pt x="4750486" y="443783"/>
                  </a:lnTo>
                  <a:lnTo>
                    <a:pt x="4707539" y="441614"/>
                  </a:lnTo>
                  <a:lnTo>
                    <a:pt x="4578149" y="448148"/>
                  </a:lnTo>
                  <a:lnTo>
                    <a:pt x="4570739" y="427903"/>
                  </a:lnTo>
                  <a:lnTo>
                    <a:pt x="4496805" y="274425"/>
                  </a:lnTo>
                  <a:lnTo>
                    <a:pt x="4497843" y="273668"/>
                  </a:lnTo>
                  <a:cubicBezTo>
                    <a:pt x="4544722" y="245183"/>
                    <a:pt x="4596789" y="224387"/>
                    <a:pt x="4652294" y="213029"/>
                  </a:cubicBezTo>
                  <a:close/>
                  <a:moveTo>
                    <a:pt x="0" y="203130"/>
                  </a:moveTo>
                  <a:lnTo>
                    <a:pt x="98192" y="213029"/>
                  </a:lnTo>
                  <a:cubicBezTo>
                    <a:pt x="153697" y="224387"/>
                    <a:pt x="205764" y="245183"/>
                    <a:pt x="252643" y="273668"/>
                  </a:cubicBezTo>
                  <a:lnTo>
                    <a:pt x="253681" y="274425"/>
                  </a:lnTo>
                  <a:lnTo>
                    <a:pt x="179747" y="427903"/>
                  </a:lnTo>
                  <a:lnTo>
                    <a:pt x="172981" y="446391"/>
                  </a:lnTo>
                  <a:lnTo>
                    <a:pt x="78389" y="441614"/>
                  </a:lnTo>
                  <a:lnTo>
                    <a:pt x="0" y="445573"/>
                  </a:lnTo>
                  <a:close/>
                  <a:moveTo>
                    <a:pt x="2375243" y="9818"/>
                  </a:moveTo>
                  <a:cubicBezTo>
                    <a:pt x="2887678" y="9818"/>
                    <a:pt x="3333409" y="295413"/>
                    <a:pt x="3561948" y="716115"/>
                  </a:cubicBezTo>
                  <a:lnTo>
                    <a:pt x="3574223" y="741596"/>
                  </a:lnTo>
                  <a:lnTo>
                    <a:pt x="3437768" y="824494"/>
                  </a:lnTo>
                  <a:lnTo>
                    <a:pt x="3422083" y="791934"/>
                  </a:lnTo>
                  <a:cubicBezTo>
                    <a:pt x="3220479" y="420815"/>
                    <a:pt x="2827283" y="168881"/>
                    <a:pt x="2375243" y="168881"/>
                  </a:cubicBezTo>
                  <a:cubicBezTo>
                    <a:pt x="1923204" y="168881"/>
                    <a:pt x="1530007" y="420815"/>
                    <a:pt x="1328404" y="791934"/>
                  </a:cubicBezTo>
                  <a:lnTo>
                    <a:pt x="1318218" y="813077"/>
                  </a:lnTo>
                  <a:lnTo>
                    <a:pt x="1184969" y="732126"/>
                  </a:lnTo>
                  <a:lnTo>
                    <a:pt x="1181606" y="730506"/>
                  </a:lnTo>
                  <a:lnTo>
                    <a:pt x="1188539" y="716115"/>
                  </a:lnTo>
                  <a:cubicBezTo>
                    <a:pt x="1417078" y="295413"/>
                    <a:pt x="1862808" y="9818"/>
                    <a:pt x="2375243" y="9818"/>
                  </a:cubicBezTo>
                  <a:close/>
                  <a:moveTo>
                    <a:pt x="4444274" y="0"/>
                  </a:moveTo>
                  <a:lnTo>
                    <a:pt x="4750486" y="0"/>
                  </a:lnTo>
                  <a:lnTo>
                    <a:pt x="4750486" y="101941"/>
                  </a:lnTo>
                  <a:cubicBezTo>
                    <a:pt x="4669243" y="101941"/>
                    <a:pt x="4591845" y="118406"/>
                    <a:pt x="4521448" y="148182"/>
                  </a:cubicBezTo>
                  <a:lnTo>
                    <a:pt x="4450425" y="186732"/>
                  </a:lnTo>
                  <a:lnTo>
                    <a:pt x="4363588" y="43794"/>
                  </a:lnTo>
                  <a:close/>
                  <a:moveTo>
                    <a:pt x="3966214" y="0"/>
                  </a:moveTo>
                  <a:lnTo>
                    <a:pt x="4217641" y="0"/>
                  </a:lnTo>
                  <a:lnTo>
                    <a:pt x="4226592" y="11461"/>
                  </a:lnTo>
                  <a:cubicBezTo>
                    <a:pt x="4286081" y="93026"/>
                    <a:pt x="4340311" y="178673"/>
                    <a:pt x="4388782" y="267901"/>
                  </a:cubicBezTo>
                  <a:lnTo>
                    <a:pt x="4476830" y="450678"/>
                  </a:lnTo>
                  <a:lnTo>
                    <a:pt x="4278095" y="481008"/>
                  </a:lnTo>
                  <a:lnTo>
                    <a:pt x="4277589" y="481138"/>
                  </a:lnTo>
                  <a:lnTo>
                    <a:pt x="4219162" y="359850"/>
                  </a:lnTo>
                  <a:cubicBezTo>
                    <a:pt x="4174774" y="278139"/>
                    <a:pt x="4125112" y="199707"/>
                    <a:pt x="4070634" y="125013"/>
                  </a:cubicBezTo>
                  <a:close/>
                  <a:moveTo>
                    <a:pt x="3526172" y="0"/>
                  </a:moveTo>
                  <a:lnTo>
                    <a:pt x="3796430" y="0"/>
                  </a:lnTo>
                  <a:lnTo>
                    <a:pt x="3799014" y="2377"/>
                  </a:lnTo>
                  <a:cubicBezTo>
                    <a:pt x="3918421" y="127619"/>
                    <a:pt x="4021472" y="268595"/>
                    <a:pt x="4104740" y="421877"/>
                  </a:cubicBezTo>
                  <a:lnTo>
                    <a:pt x="4149192" y="514153"/>
                  </a:lnTo>
                  <a:lnTo>
                    <a:pt x="4038344" y="542655"/>
                  </a:lnTo>
                  <a:lnTo>
                    <a:pt x="3971401" y="567156"/>
                  </a:lnTo>
                  <a:lnTo>
                    <a:pt x="3943517" y="509274"/>
                  </a:lnTo>
                  <a:cubicBezTo>
                    <a:pt x="3868011" y="370281"/>
                    <a:pt x="3774566" y="242447"/>
                    <a:pt x="3666290" y="128880"/>
                  </a:cubicBezTo>
                  <a:close/>
                  <a:moveTo>
                    <a:pt x="2970127" y="0"/>
                  </a:moveTo>
                  <a:lnTo>
                    <a:pt x="3306243" y="0"/>
                  </a:lnTo>
                  <a:lnTo>
                    <a:pt x="3410072" y="72887"/>
                  </a:lnTo>
                  <a:cubicBezTo>
                    <a:pt x="3579934" y="209691"/>
                    <a:pt x="3722140" y="379446"/>
                    <a:pt x="3826983" y="572443"/>
                  </a:cubicBezTo>
                  <a:lnTo>
                    <a:pt x="3846464" y="612884"/>
                  </a:lnTo>
                  <a:lnTo>
                    <a:pt x="3808497" y="626780"/>
                  </a:lnTo>
                  <a:lnTo>
                    <a:pt x="3694036" y="681918"/>
                  </a:lnTo>
                  <a:lnTo>
                    <a:pt x="3679747" y="652257"/>
                  </a:lnTo>
                  <a:cubicBezTo>
                    <a:pt x="3554135" y="421026"/>
                    <a:pt x="3368834" y="226924"/>
                    <a:pt x="3144524" y="90630"/>
                  </a:cubicBezTo>
                  <a:close/>
                  <a:moveTo>
                    <a:pt x="1444244" y="0"/>
                  </a:moveTo>
                  <a:lnTo>
                    <a:pt x="1780360" y="0"/>
                  </a:lnTo>
                  <a:lnTo>
                    <a:pt x="1605962" y="90630"/>
                  </a:lnTo>
                  <a:cubicBezTo>
                    <a:pt x="1381652" y="226924"/>
                    <a:pt x="1196352" y="421026"/>
                    <a:pt x="1070739" y="652257"/>
                  </a:cubicBezTo>
                  <a:lnTo>
                    <a:pt x="1061026" y="672420"/>
                  </a:lnTo>
                  <a:lnTo>
                    <a:pt x="966283" y="626780"/>
                  </a:lnTo>
                  <a:lnTo>
                    <a:pt x="907664" y="605325"/>
                  </a:lnTo>
                  <a:lnTo>
                    <a:pt x="923504" y="572443"/>
                  </a:lnTo>
                  <a:cubicBezTo>
                    <a:pt x="1028347" y="379446"/>
                    <a:pt x="1170553" y="209691"/>
                    <a:pt x="1340415" y="72887"/>
                  </a:cubicBezTo>
                  <a:close/>
                  <a:moveTo>
                    <a:pt x="954059" y="0"/>
                  </a:moveTo>
                  <a:lnTo>
                    <a:pt x="1224316" y="0"/>
                  </a:lnTo>
                  <a:lnTo>
                    <a:pt x="1084198" y="128880"/>
                  </a:lnTo>
                  <a:cubicBezTo>
                    <a:pt x="975922" y="242447"/>
                    <a:pt x="882477" y="370281"/>
                    <a:pt x="806971" y="509274"/>
                  </a:cubicBezTo>
                  <a:lnTo>
                    <a:pt x="782729" y="559598"/>
                  </a:lnTo>
                  <a:lnTo>
                    <a:pt x="736435" y="542655"/>
                  </a:lnTo>
                  <a:lnTo>
                    <a:pt x="603973" y="508595"/>
                  </a:lnTo>
                  <a:lnTo>
                    <a:pt x="645748" y="421877"/>
                  </a:lnTo>
                  <a:cubicBezTo>
                    <a:pt x="729016" y="268595"/>
                    <a:pt x="832067" y="127619"/>
                    <a:pt x="951475" y="2377"/>
                  </a:cubicBezTo>
                  <a:close/>
                  <a:moveTo>
                    <a:pt x="532848" y="0"/>
                  </a:moveTo>
                  <a:lnTo>
                    <a:pt x="784274" y="0"/>
                  </a:lnTo>
                  <a:lnTo>
                    <a:pt x="679855" y="125013"/>
                  </a:lnTo>
                  <a:cubicBezTo>
                    <a:pt x="625377" y="199707"/>
                    <a:pt x="575715" y="278139"/>
                    <a:pt x="531327" y="359850"/>
                  </a:cubicBezTo>
                  <a:lnTo>
                    <a:pt x="474587" y="477636"/>
                  </a:lnTo>
                  <a:lnTo>
                    <a:pt x="275321" y="447224"/>
                  </a:lnTo>
                  <a:lnTo>
                    <a:pt x="361706" y="267901"/>
                  </a:lnTo>
                  <a:cubicBezTo>
                    <a:pt x="410178" y="178673"/>
                    <a:pt x="464408" y="93026"/>
                    <a:pt x="523897" y="11461"/>
                  </a:cubicBezTo>
                  <a:close/>
                  <a:moveTo>
                    <a:pt x="0" y="0"/>
                  </a:moveTo>
                  <a:lnTo>
                    <a:pt x="306213" y="0"/>
                  </a:lnTo>
                  <a:lnTo>
                    <a:pt x="386899" y="43794"/>
                  </a:lnTo>
                  <a:lnTo>
                    <a:pt x="300062" y="186732"/>
                  </a:lnTo>
                  <a:lnTo>
                    <a:pt x="229038" y="148182"/>
                  </a:lnTo>
                  <a:cubicBezTo>
                    <a:pt x="158641" y="118406"/>
                    <a:pt x="81243" y="101941"/>
                    <a:pt x="0" y="10194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574E426-EAB3-402C-9E2B-DB625623F380}"/>
              </a:ext>
            </a:extLst>
          </p:cNvPr>
          <p:cNvGrpSpPr/>
          <p:nvPr/>
        </p:nvGrpSpPr>
        <p:grpSpPr>
          <a:xfrm>
            <a:off x="389170" y="3670491"/>
            <a:ext cx="2160000" cy="996923"/>
            <a:chOff x="6423671" y="459324"/>
            <a:chExt cx="2340000" cy="108000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131363D2-B062-433C-8C08-0BEEB1F128E4}"/>
                </a:ext>
              </a:extLst>
            </p:cNvPr>
            <p:cNvSpPr/>
            <p:nvPr/>
          </p:nvSpPr>
          <p:spPr>
            <a:xfrm>
              <a:off x="6423671" y="459324"/>
              <a:ext cx="2340000" cy="108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D79ABB6-F786-4A81-A59E-14F08489849F}"/>
                </a:ext>
              </a:extLst>
            </p:cNvPr>
            <p:cNvSpPr/>
            <p:nvPr/>
          </p:nvSpPr>
          <p:spPr>
            <a:xfrm>
              <a:off x="6423671" y="459324"/>
              <a:ext cx="2340000" cy="1080000"/>
            </a:xfrm>
            <a:custGeom>
              <a:avLst/>
              <a:gdLst>
                <a:gd name="connsiteX0" fmla="*/ 4750486 w 4750486"/>
                <a:gd name="connsiteY0" fmla="*/ 2082858 h 2143472"/>
                <a:gd name="connsiteX1" fmla="*/ 4750486 w 4750486"/>
                <a:gd name="connsiteY1" fmla="*/ 2143472 h 2143472"/>
                <a:gd name="connsiteX2" fmla="*/ 4453946 w 4750486"/>
                <a:gd name="connsiteY2" fmla="*/ 2143472 h 2143472"/>
                <a:gd name="connsiteX3" fmla="*/ 4456131 w 4750486"/>
                <a:gd name="connsiteY3" fmla="*/ 2142286 h 2143472"/>
                <a:gd name="connsiteX4" fmla="*/ 4750486 w 4750486"/>
                <a:gd name="connsiteY4" fmla="*/ 2082858 h 2143472"/>
                <a:gd name="connsiteX5" fmla="*/ 0 w 4750486"/>
                <a:gd name="connsiteY5" fmla="*/ 2082858 h 2143472"/>
                <a:gd name="connsiteX6" fmla="*/ 294356 w 4750486"/>
                <a:gd name="connsiteY6" fmla="*/ 2142286 h 2143472"/>
                <a:gd name="connsiteX7" fmla="*/ 296541 w 4750486"/>
                <a:gd name="connsiteY7" fmla="*/ 2143472 h 2143472"/>
                <a:gd name="connsiteX8" fmla="*/ 0 w 4750486"/>
                <a:gd name="connsiteY8" fmla="*/ 2143472 h 2143472"/>
                <a:gd name="connsiteX9" fmla="*/ 2375242 w 4750486"/>
                <a:gd name="connsiteY9" fmla="*/ 1853088 h 2143472"/>
                <a:gd name="connsiteX10" fmla="*/ 3298336 w 4750486"/>
                <a:gd name="connsiteY10" fmla="*/ 2135054 h 2143472"/>
                <a:gd name="connsiteX11" fmla="*/ 3309593 w 4750486"/>
                <a:gd name="connsiteY11" fmla="*/ 2143472 h 2143472"/>
                <a:gd name="connsiteX12" fmla="*/ 2965900 w 4750486"/>
                <a:gd name="connsiteY12" fmla="*/ 2143472 h 2143472"/>
                <a:gd name="connsiteX13" fmla="*/ 2952712 w 4750486"/>
                <a:gd name="connsiteY13" fmla="*/ 2137119 h 2143472"/>
                <a:gd name="connsiteX14" fmla="*/ 2375242 w 4750486"/>
                <a:gd name="connsiteY14" fmla="*/ 2020533 h 2143472"/>
                <a:gd name="connsiteX15" fmla="*/ 1797773 w 4750486"/>
                <a:gd name="connsiteY15" fmla="*/ 2137119 h 2143472"/>
                <a:gd name="connsiteX16" fmla="*/ 1784584 w 4750486"/>
                <a:gd name="connsiteY16" fmla="*/ 2143472 h 2143472"/>
                <a:gd name="connsiteX17" fmla="*/ 1440892 w 4750486"/>
                <a:gd name="connsiteY17" fmla="*/ 2143472 h 2143472"/>
                <a:gd name="connsiteX18" fmla="*/ 1452149 w 4750486"/>
                <a:gd name="connsiteY18" fmla="*/ 2135054 h 2143472"/>
                <a:gd name="connsiteX19" fmla="*/ 2375242 w 4750486"/>
                <a:gd name="connsiteY19" fmla="*/ 1853088 h 2143472"/>
                <a:gd name="connsiteX20" fmla="*/ 4750486 w 4750486"/>
                <a:gd name="connsiteY20" fmla="*/ 1794902 h 2143472"/>
                <a:gd name="connsiteX21" fmla="*/ 4750486 w 4750486"/>
                <a:gd name="connsiteY21" fmla="*/ 1950129 h 2143472"/>
                <a:gd name="connsiteX22" fmla="*/ 4404466 w 4750486"/>
                <a:gd name="connsiteY22" fmla="*/ 2019987 h 2143472"/>
                <a:gd name="connsiteX23" fmla="*/ 4285680 w 4750486"/>
                <a:gd name="connsiteY23" fmla="*/ 2084462 h 2143472"/>
                <a:gd name="connsiteX24" fmla="*/ 4213884 w 4750486"/>
                <a:gd name="connsiteY24" fmla="*/ 1988450 h 2143472"/>
                <a:gd name="connsiteX25" fmla="*/ 4188179 w 4750486"/>
                <a:gd name="connsiteY25" fmla="*/ 1960168 h 2143472"/>
                <a:gd name="connsiteX26" fmla="*/ 4252769 w 4750486"/>
                <a:gd name="connsiteY26" fmla="*/ 1920929 h 2143472"/>
                <a:gd name="connsiteX27" fmla="*/ 4750486 w 4750486"/>
                <a:gd name="connsiteY27" fmla="*/ 1794902 h 2143472"/>
                <a:gd name="connsiteX28" fmla="*/ 0 w 4750486"/>
                <a:gd name="connsiteY28" fmla="*/ 1794902 h 2143472"/>
                <a:gd name="connsiteX29" fmla="*/ 497717 w 4750486"/>
                <a:gd name="connsiteY29" fmla="*/ 1920929 h 2143472"/>
                <a:gd name="connsiteX30" fmla="*/ 562307 w 4750486"/>
                <a:gd name="connsiteY30" fmla="*/ 1960168 h 2143472"/>
                <a:gd name="connsiteX31" fmla="*/ 536602 w 4750486"/>
                <a:gd name="connsiteY31" fmla="*/ 1988450 h 2143472"/>
                <a:gd name="connsiteX32" fmla="*/ 464806 w 4750486"/>
                <a:gd name="connsiteY32" fmla="*/ 2084462 h 2143472"/>
                <a:gd name="connsiteX33" fmla="*/ 346020 w 4750486"/>
                <a:gd name="connsiteY33" fmla="*/ 2019987 h 2143472"/>
                <a:gd name="connsiteX34" fmla="*/ 0 w 4750486"/>
                <a:gd name="connsiteY34" fmla="*/ 1950129 h 2143472"/>
                <a:gd name="connsiteX35" fmla="*/ 2375243 w 4750486"/>
                <a:gd name="connsiteY35" fmla="*/ 1537208 h 2143472"/>
                <a:gd name="connsiteX36" fmla="*/ 3766044 w 4750486"/>
                <a:gd name="connsiteY36" fmla="*/ 2113296 h 2143472"/>
                <a:gd name="connsiteX37" fmla="*/ 3793469 w 4750486"/>
                <a:gd name="connsiteY37" fmla="*/ 2143472 h 2143472"/>
                <a:gd name="connsiteX38" fmla="*/ 3526944 w 4750486"/>
                <a:gd name="connsiteY38" fmla="*/ 2143472 h 2143472"/>
                <a:gd name="connsiteX39" fmla="*/ 3509738 w 4750486"/>
                <a:gd name="connsiteY39" fmla="*/ 2127834 h 2143472"/>
                <a:gd name="connsiteX40" fmla="*/ 2375243 w 4750486"/>
                <a:gd name="connsiteY40" fmla="*/ 1720561 h 2143472"/>
                <a:gd name="connsiteX41" fmla="*/ 1240749 w 4750486"/>
                <a:gd name="connsiteY41" fmla="*/ 2127834 h 2143472"/>
                <a:gd name="connsiteX42" fmla="*/ 1223542 w 4750486"/>
                <a:gd name="connsiteY42" fmla="*/ 2143472 h 2143472"/>
                <a:gd name="connsiteX43" fmla="*/ 957017 w 4750486"/>
                <a:gd name="connsiteY43" fmla="*/ 2143472 h 2143472"/>
                <a:gd name="connsiteX44" fmla="*/ 984443 w 4750486"/>
                <a:gd name="connsiteY44" fmla="*/ 2113296 h 2143472"/>
                <a:gd name="connsiteX45" fmla="*/ 2375243 w 4750486"/>
                <a:gd name="connsiteY45" fmla="*/ 1537208 h 2143472"/>
                <a:gd name="connsiteX46" fmla="*/ 4750486 w 4750486"/>
                <a:gd name="connsiteY46" fmla="*/ 1489484 h 2143472"/>
                <a:gd name="connsiteX47" fmla="*/ 4750486 w 4750486"/>
                <a:gd name="connsiteY47" fmla="*/ 1648547 h 2143472"/>
                <a:gd name="connsiteX48" fmla="*/ 4628762 w 4750486"/>
                <a:gd name="connsiteY48" fmla="*/ 1654694 h 2143472"/>
                <a:gd name="connsiteX49" fmla="*/ 4114854 w 4750486"/>
                <a:gd name="connsiteY49" fmla="*/ 1832252 h 2143472"/>
                <a:gd name="connsiteX50" fmla="*/ 4088580 w 4750486"/>
                <a:gd name="connsiteY50" fmla="*/ 1850581 h 2143472"/>
                <a:gd name="connsiteX51" fmla="*/ 4060097 w 4750486"/>
                <a:gd name="connsiteY51" fmla="*/ 1819242 h 2143472"/>
                <a:gd name="connsiteX52" fmla="*/ 3971359 w 4750486"/>
                <a:gd name="connsiteY52" fmla="*/ 1738591 h 2143472"/>
                <a:gd name="connsiteX53" fmla="*/ 4029929 w 4750486"/>
                <a:gd name="connsiteY53" fmla="*/ 1697733 h 2143472"/>
                <a:gd name="connsiteX54" fmla="*/ 4612499 w 4750486"/>
                <a:gd name="connsiteY54" fmla="*/ 1496452 h 2143472"/>
                <a:gd name="connsiteX55" fmla="*/ 0 w 4750486"/>
                <a:gd name="connsiteY55" fmla="*/ 1489484 h 2143472"/>
                <a:gd name="connsiteX56" fmla="*/ 137987 w 4750486"/>
                <a:gd name="connsiteY56" fmla="*/ 1496452 h 2143472"/>
                <a:gd name="connsiteX57" fmla="*/ 720557 w 4750486"/>
                <a:gd name="connsiteY57" fmla="*/ 1697733 h 2143472"/>
                <a:gd name="connsiteX58" fmla="*/ 779127 w 4750486"/>
                <a:gd name="connsiteY58" fmla="*/ 1738591 h 2143472"/>
                <a:gd name="connsiteX59" fmla="*/ 690389 w 4750486"/>
                <a:gd name="connsiteY59" fmla="*/ 1819242 h 2143472"/>
                <a:gd name="connsiteX60" fmla="*/ 661907 w 4750486"/>
                <a:gd name="connsiteY60" fmla="*/ 1850581 h 2143472"/>
                <a:gd name="connsiteX61" fmla="*/ 635632 w 4750486"/>
                <a:gd name="connsiteY61" fmla="*/ 1832252 h 2143472"/>
                <a:gd name="connsiteX62" fmla="*/ 121724 w 4750486"/>
                <a:gd name="connsiteY62" fmla="*/ 1654694 h 2143472"/>
                <a:gd name="connsiteX63" fmla="*/ 0 w 4750486"/>
                <a:gd name="connsiteY63" fmla="*/ 1648547 h 2143472"/>
                <a:gd name="connsiteX64" fmla="*/ 2375243 w 4750486"/>
                <a:gd name="connsiteY64" fmla="*/ 1214177 h 2143472"/>
                <a:gd name="connsiteX65" fmla="*/ 4142256 w 4750486"/>
                <a:gd name="connsiteY65" fmla="*/ 2047495 h 2143472"/>
                <a:gd name="connsiteX66" fmla="*/ 4214026 w 4750486"/>
                <a:gd name="connsiteY66" fmla="*/ 2143472 h 2143472"/>
                <a:gd name="connsiteX67" fmla="*/ 3969111 w 4750486"/>
                <a:gd name="connsiteY67" fmla="*/ 2143472 h 2143472"/>
                <a:gd name="connsiteX68" fmla="*/ 3858057 w 4750486"/>
                <a:gd name="connsiteY68" fmla="*/ 2021282 h 2143472"/>
                <a:gd name="connsiteX69" fmla="*/ 2375243 w 4750486"/>
                <a:gd name="connsiteY69" fmla="*/ 1407081 h 2143472"/>
                <a:gd name="connsiteX70" fmla="*/ 892429 w 4750486"/>
                <a:gd name="connsiteY70" fmla="*/ 2021282 h 2143472"/>
                <a:gd name="connsiteX71" fmla="*/ 781375 w 4750486"/>
                <a:gd name="connsiteY71" fmla="*/ 2143472 h 2143472"/>
                <a:gd name="connsiteX72" fmla="*/ 536460 w 4750486"/>
                <a:gd name="connsiteY72" fmla="*/ 2143472 h 2143472"/>
                <a:gd name="connsiteX73" fmla="*/ 608231 w 4750486"/>
                <a:gd name="connsiteY73" fmla="*/ 2047495 h 2143472"/>
                <a:gd name="connsiteX74" fmla="*/ 2375243 w 4750486"/>
                <a:gd name="connsiteY74" fmla="*/ 1214177 h 2143472"/>
                <a:gd name="connsiteX75" fmla="*/ 4750486 w 4750486"/>
                <a:gd name="connsiteY75" fmla="*/ 1188070 h 2143472"/>
                <a:gd name="connsiteX76" fmla="*/ 4750486 w 4750486"/>
                <a:gd name="connsiteY76" fmla="*/ 1355515 h 2143472"/>
                <a:gd name="connsiteX77" fmla="*/ 4598801 w 4750486"/>
                <a:gd name="connsiteY77" fmla="*/ 1363175 h 2143472"/>
                <a:gd name="connsiteX78" fmla="*/ 3958402 w 4750486"/>
                <a:gd name="connsiteY78" fmla="*/ 1584436 h 2143472"/>
                <a:gd name="connsiteX79" fmla="*/ 3867419 w 4750486"/>
                <a:gd name="connsiteY79" fmla="*/ 1647905 h 2143472"/>
                <a:gd name="connsiteX80" fmla="*/ 3728147 w 4750486"/>
                <a:gd name="connsiteY80" fmla="*/ 1543759 h 2143472"/>
                <a:gd name="connsiteX81" fmla="*/ 3746845 w 4750486"/>
                <a:gd name="connsiteY81" fmla="*/ 1528044 h 2143472"/>
                <a:gd name="connsiteX82" fmla="*/ 4581681 w 4750486"/>
                <a:gd name="connsiteY82" fmla="*/ 1196594 h 2143472"/>
                <a:gd name="connsiteX83" fmla="*/ 0 w 4750486"/>
                <a:gd name="connsiteY83" fmla="*/ 1188070 h 2143472"/>
                <a:gd name="connsiteX84" fmla="*/ 168805 w 4750486"/>
                <a:gd name="connsiteY84" fmla="*/ 1196594 h 2143472"/>
                <a:gd name="connsiteX85" fmla="*/ 1003641 w 4750486"/>
                <a:gd name="connsiteY85" fmla="*/ 1528044 h 2143472"/>
                <a:gd name="connsiteX86" fmla="*/ 1022340 w 4750486"/>
                <a:gd name="connsiteY86" fmla="*/ 1543759 h 2143472"/>
                <a:gd name="connsiteX87" fmla="*/ 883067 w 4750486"/>
                <a:gd name="connsiteY87" fmla="*/ 1647905 h 2143472"/>
                <a:gd name="connsiteX88" fmla="*/ 792084 w 4750486"/>
                <a:gd name="connsiteY88" fmla="*/ 1584436 h 2143472"/>
                <a:gd name="connsiteX89" fmla="*/ 151685 w 4750486"/>
                <a:gd name="connsiteY89" fmla="*/ 1363175 h 2143472"/>
                <a:gd name="connsiteX90" fmla="*/ 0 w 4750486"/>
                <a:gd name="connsiteY90" fmla="*/ 1355515 h 2143472"/>
                <a:gd name="connsiteX91" fmla="*/ 4750486 w 4750486"/>
                <a:gd name="connsiteY91" fmla="*/ 872190 h 2143472"/>
                <a:gd name="connsiteX92" fmla="*/ 4750486 w 4750486"/>
                <a:gd name="connsiteY92" fmla="*/ 1055543 h 2143472"/>
                <a:gd name="connsiteX93" fmla="*/ 3615991 w 4750486"/>
                <a:gd name="connsiteY93" fmla="*/ 1462816 h 2143472"/>
                <a:gd name="connsiteX94" fmla="*/ 3609459 w 4750486"/>
                <a:gd name="connsiteY94" fmla="*/ 1468753 h 2143472"/>
                <a:gd name="connsiteX95" fmla="*/ 3511000 w 4750486"/>
                <a:gd name="connsiteY95" fmla="*/ 1408937 h 2143472"/>
                <a:gd name="connsiteX96" fmla="*/ 3440395 w 4750486"/>
                <a:gd name="connsiteY96" fmla="*/ 1374925 h 2143472"/>
                <a:gd name="connsiteX97" fmla="*/ 3499362 w 4750486"/>
                <a:gd name="connsiteY97" fmla="*/ 1321332 h 2143472"/>
                <a:gd name="connsiteX98" fmla="*/ 4750486 w 4750486"/>
                <a:gd name="connsiteY98" fmla="*/ 872190 h 2143472"/>
                <a:gd name="connsiteX99" fmla="*/ 0 w 4750486"/>
                <a:gd name="connsiteY99" fmla="*/ 872190 h 2143472"/>
                <a:gd name="connsiteX100" fmla="*/ 1251124 w 4750486"/>
                <a:gd name="connsiteY100" fmla="*/ 1321332 h 2143472"/>
                <a:gd name="connsiteX101" fmla="*/ 1310092 w 4750486"/>
                <a:gd name="connsiteY101" fmla="*/ 1374925 h 2143472"/>
                <a:gd name="connsiteX102" fmla="*/ 1239486 w 4750486"/>
                <a:gd name="connsiteY102" fmla="*/ 1408937 h 2143472"/>
                <a:gd name="connsiteX103" fmla="*/ 1141027 w 4750486"/>
                <a:gd name="connsiteY103" fmla="*/ 1468753 h 2143472"/>
                <a:gd name="connsiteX104" fmla="*/ 1134495 w 4750486"/>
                <a:gd name="connsiteY104" fmla="*/ 1462816 h 2143472"/>
                <a:gd name="connsiteX105" fmla="*/ 0 w 4750486"/>
                <a:gd name="connsiteY105" fmla="*/ 1055543 h 2143472"/>
                <a:gd name="connsiteX106" fmla="*/ 2375243 w 4750486"/>
                <a:gd name="connsiteY106" fmla="*/ 603192 h 2143472"/>
                <a:gd name="connsiteX107" fmla="*/ 3072037 w 4750486"/>
                <a:gd name="connsiteY107" fmla="*/ 1065057 h 2143472"/>
                <a:gd name="connsiteX108" fmla="*/ 3075270 w 4750486"/>
                <a:gd name="connsiteY108" fmla="*/ 1075472 h 2143472"/>
                <a:gd name="connsiteX109" fmla="*/ 2979054 w 4750486"/>
                <a:gd name="connsiteY109" fmla="*/ 1162919 h 2143472"/>
                <a:gd name="connsiteX110" fmla="*/ 2940641 w 4750486"/>
                <a:gd name="connsiteY110" fmla="*/ 1205184 h 2143472"/>
                <a:gd name="connsiteX111" fmla="*/ 2917419 w 4750486"/>
                <a:gd name="connsiteY111" fmla="*/ 1130374 h 2143472"/>
                <a:gd name="connsiteX112" fmla="*/ 2375243 w 4750486"/>
                <a:gd name="connsiteY112" fmla="*/ 770997 h 2143472"/>
                <a:gd name="connsiteX113" fmla="*/ 1798782 w 4750486"/>
                <a:gd name="connsiteY113" fmla="*/ 1240826 h 2143472"/>
                <a:gd name="connsiteX114" fmla="*/ 1798709 w 4750486"/>
                <a:gd name="connsiteY114" fmla="*/ 1241552 h 2143472"/>
                <a:gd name="connsiteX115" fmla="*/ 1727242 w 4750486"/>
                <a:gd name="connsiteY115" fmla="*/ 1162919 h 2143472"/>
                <a:gd name="connsiteX116" fmla="*/ 1665493 w 4750486"/>
                <a:gd name="connsiteY116" fmla="*/ 1106798 h 2143472"/>
                <a:gd name="connsiteX117" fmla="*/ 1678450 w 4750486"/>
                <a:gd name="connsiteY117" fmla="*/ 1065057 h 2143472"/>
                <a:gd name="connsiteX118" fmla="*/ 2375243 w 4750486"/>
                <a:gd name="connsiteY118" fmla="*/ 603192 h 2143472"/>
                <a:gd name="connsiteX119" fmla="*/ 4750486 w 4750486"/>
                <a:gd name="connsiteY119" fmla="*/ 549159 h 2143472"/>
                <a:gd name="connsiteX120" fmla="*/ 4750486 w 4750486"/>
                <a:gd name="connsiteY120" fmla="*/ 742063 h 2143472"/>
                <a:gd name="connsiteX121" fmla="*/ 3416589 w 4750486"/>
                <a:gd name="connsiteY121" fmla="*/ 1220919 h 2143472"/>
                <a:gd name="connsiteX122" fmla="*/ 3314087 w 4750486"/>
                <a:gd name="connsiteY122" fmla="*/ 1314079 h 2143472"/>
                <a:gd name="connsiteX123" fmla="*/ 3302714 w 4750486"/>
                <a:gd name="connsiteY123" fmla="*/ 1308601 h 2143472"/>
                <a:gd name="connsiteX124" fmla="*/ 3113544 w 4750486"/>
                <a:gd name="connsiteY124" fmla="*/ 1239364 h 2143472"/>
                <a:gd name="connsiteX125" fmla="*/ 3131269 w 4750486"/>
                <a:gd name="connsiteY125" fmla="*/ 1219861 h 2143472"/>
                <a:gd name="connsiteX126" fmla="*/ 4750486 w 4750486"/>
                <a:gd name="connsiteY126" fmla="*/ 549159 h 2143472"/>
                <a:gd name="connsiteX127" fmla="*/ 0 w 4750486"/>
                <a:gd name="connsiteY127" fmla="*/ 549159 h 2143472"/>
                <a:gd name="connsiteX128" fmla="*/ 1619217 w 4750486"/>
                <a:gd name="connsiteY128" fmla="*/ 1219861 h 2143472"/>
                <a:gd name="connsiteX129" fmla="*/ 1636943 w 4750486"/>
                <a:gd name="connsiteY129" fmla="*/ 1239364 h 2143472"/>
                <a:gd name="connsiteX130" fmla="*/ 1447772 w 4750486"/>
                <a:gd name="connsiteY130" fmla="*/ 1308601 h 2143472"/>
                <a:gd name="connsiteX131" fmla="*/ 1436399 w 4750486"/>
                <a:gd name="connsiteY131" fmla="*/ 1314079 h 2143472"/>
                <a:gd name="connsiteX132" fmla="*/ 1333897 w 4750486"/>
                <a:gd name="connsiteY132" fmla="*/ 1220919 h 2143472"/>
                <a:gd name="connsiteX133" fmla="*/ 0 w 4750486"/>
                <a:gd name="connsiteY133" fmla="*/ 742063 h 2143472"/>
                <a:gd name="connsiteX134" fmla="*/ 2375243 w 4750486"/>
                <a:gd name="connsiteY134" fmla="*/ 315236 h 2143472"/>
                <a:gd name="connsiteX135" fmla="*/ 3293394 w 4750486"/>
                <a:gd name="connsiteY135" fmla="*/ 861696 h 2143472"/>
                <a:gd name="connsiteX136" fmla="*/ 3306691 w 4750486"/>
                <a:gd name="connsiteY136" fmla="*/ 889300 h 2143472"/>
                <a:gd name="connsiteX137" fmla="*/ 3178863 w 4750486"/>
                <a:gd name="connsiteY137" fmla="*/ 984888 h 2143472"/>
                <a:gd name="connsiteX138" fmla="*/ 3112375 w 4750486"/>
                <a:gd name="connsiteY138" fmla="*/ 862392 h 2143472"/>
                <a:gd name="connsiteX139" fmla="*/ 2375243 w 4750486"/>
                <a:gd name="connsiteY139" fmla="*/ 470463 h 2143472"/>
                <a:gd name="connsiteX140" fmla="*/ 1638112 w 4750486"/>
                <a:gd name="connsiteY140" fmla="*/ 862392 h 2143472"/>
                <a:gd name="connsiteX141" fmla="*/ 1558322 w 4750486"/>
                <a:gd name="connsiteY141" fmla="*/ 1009394 h 2143472"/>
                <a:gd name="connsiteX142" fmla="*/ 1549585 w 4750486"/>
                <a:gd name="connsiteY142" fmla="*/ 1001453 h 2143472"/>
                <a:gd name="connsiteX143" fmla="*/ 1432092 w 4750486"/>
                <a:gd name="connsiteY143" fmla="*/ 913594 h 2143472"/>
                <a:gd name="connsiteX144" fmla="*/ 1457093 w 4750486"/>
                <a:gd name="connsiteY144" fmla="*/ 861696 h 2143472"/>
                <a:gd name="connsiteX145" fmla="*/ 2375243 w 4750486"/>
                <a:gd name="connsiteY145" fmla="*/ 315236 h 2143472"/>
                <a:gd name="connsiteX146" fmla="*/ 2375242 w 4750486"/>
                <a:gd name="connsiteY146" fmla="*/ 9818 h 2143472"/>
                <a:gd name="connsiteX147" fmla="*/ 3561947 w 4750486"/>
                <a:gd name="connsiteY147" fmla="*/ 716115 h 2143472"/>
                <a:gd name="connsiteX148" fmla="*/ 3567006 w 4750486"/>
                <a:gd name="connsiteY148" fmla="*/ 726617 h 2143472"/>
                <a:gd name="connsiteX149" fmla="*/ 3555568 w 4750486"/>
                <a:gd name="connsiteY149" fmla="*/ 732126 h 2143472"/>
                <a:gd name="connsiteX150" fmla="*/ 3430015 w 4750486"/>
                <a:gd name="connsiteY150" fmla="*/ 808402 h 2143472"/>
                <a:gd name="connsiteX151" fmla="*/ 3422082 w 4750486"/>
                <a:gd name="connsiteY151" fmla="*/ 791934 h 2143472"/>
                <a:gd name="connsiteX152" fmla="*/ 2375242 w 4750486"/>
                <a:gd name="connsiteY152" fmla="*/ 168881 h 2143472"/>
                <a:gd name="connsiteX153" fmla="*/ 1328403 w 4750486"/>
                <a:gd name="connsiteY153" fmla="*/ 791934 h 2143472"/>
                <a:gd name="connsiteX154" fmla="*/ 1310465 w 4750486"/>
                <a:gd name="connsiteY154" fmla="*/ 829170 h 2143472"/>
                <a:gd name="connsiteX155" fmla="*/ 1174011 w 4750486"/>
                <a:gd name="connsiteY155" fmla="*/ 746271 h 2143472"/>
                <a:gd name="connsiteX156" fmla="*/ 1188538 w 4750486"/>
                <a:gd name="connsiteY156" fmla="*/ 716115 h 2143472"/>
                <a:gd name="connsiteX157" fmla="*/ 2375242 w 4750486"/>
                <a:gd name="connsiteY157" fmla="*/ 9818 h 2143472"/>
                <a:gd name="connsiteX158" fmla="*/ 4444273 w 4750486"/>
                <a:gd name="connsiteY158" fmla="*/ 0 h 2143472"/>
                <a:gd name="connsiteX159" fmla="*/ 4750486 w 4750486"/>
                <a:gd name="connsiteY159" fmla="*/ 0 h 2143472"/>
                <a:gd name="connsiteX160" fmla="*/ 4750486 w 4750486"/>
                <a:gd name="connsiteY160" fmla="*/ 101941 h 2143472"/>
                <a:gd name="connsiteX161" fmla="*/ 4521448 w 4750486"/>
                <a:gd name="connsiteY161" fmla="*/ 148182 h 2143472"/>
                <a:gd name="connsiteX162" fmla="*/ 4450424 w 4750486"/>
                <a:gd name="connsiteY162" fmla="*/ 186732 h 2143472"/>
                <a:gd name="connsiteX163" fmla="*/ 4363588 w 4750486"/>
                <a:gd name="connsiteY163" fmla="*/ 43794 h 2143472"/>
                <a:gd name="connsiteX164" fmla="*/ 3966213 w 4750486"/>
                <a:gd name="connsiteY164" fmla="*/ 0 h 2143472"/>
                <a:gd name="connsiteX165" fmla="*/ 4217640 w 4750486"/>
                <a:gd name="connsiteY165" fmla="*/ 0 h 2143472"/>
                <a:gd name="connsiteX166" fmla="*/ 4226591 w 4750486"/>
                <a:gd name="connsiteY166" fmla="*/ 11461 h 2143472"/>
                <a:gd name="connsiteX167" fmla="*/ 4388781 w 4750486"/>
                <a:gd name="connsiteY167" fmla="*/ 267901 h 2143472"/>
                <a:gd name="connsiteX168" fmla="*/ 4474484 w 4750486"/>
                <a:gd name="connsiteY168" fmla="*/ 445810 h 2143472"/>
                <a:gd name="connsiteX169" fmla="*/ 4275220 w 4750486"/>
                <a:gd name="connsiteY169" fmla="*/ 476221 h 2143472"/>
                <a:gd name="connsiteX170" fmla="*/ 4219161 w 4750486"/>
                <a:gd name="connsiteY170" fmla="*/ 359850 h 2143472"/>
                <a:gd name="connsiteX171" fmla="*/ 4070633 w 4750486"/>
                <a:gd name="connsiteY171" fmla="*/ 125013 h 2143472"/>
                <a:gd name="connsiteX172" fmla="*/ 3526171 w 4750486"/>
                <a:gd name="connsiteY172" fmla="*/ 0 h 2143472"/>
                <a:gd name="connsiteX173" fmla="*/ 3796429 w 4750486"/>
                <a:gd name="connsiteY173" fmla="*/ 0 h 2143472"/>
                <a:gd name="connsiteX174" fmla="*/ 3799013 w 4750486"/>
                <a:gd name="connsiteY174" fmla="*/ 2377 h 2143472"/>
                <a:gd name="connsiteX175" fmla="*/ 4104739 w 4750486"/>
                <a:gd name="connsiteY175" fmla="*/ 421877 h 2143472"/>
                <a:gd name="connsiteX176" fmla="*/ 4145417 w 4750486"/>
                <a:gd name="connsiteY176" fmla="*/ 506319 h 2143472"/>
                <a:gd name="connsiteX177" fmla="*/ 4004102 w 4750486"/>
                <a:gd name="connsiteY177" fmla="*/ 542655 h 2143472"/>
                <a:gd name="connsiteX178" fmla="*/ 3966267 w 4750486"/>
                <a:gd name="connsiteY178" fmla="*/ 556502 h 2143472"/>
                <a:gd name="connsiteX179" fmla="*/ 3943516 w 4750486"/>
                <a:gd name="connsiteY179" fmla="*/ 509274 h 2143472"/>
                <a:gd name="connsiteX180" fmla="*/ 3666289 w 4750486"/>
                <a:gd name="connsiteY180" fmla="*/ 128880 h 2143472"/>
                <a:gd name="connsiteX181" fmla="*/ 2970126 w 4750486"/>
                <a:gd name="connsiteY181" fmla="*/ 0 h 2143472"/>
                <a:gd name="connsiteX182" fmla="*/ 3306242 w 4750486"/>
                <a:gd name="connsiteY182" fmla="*/ 0 h 2143472"/>
                <a:gd name="connsiteX183" fmla="*/ 3410070 w 4750486"/>
                <a:gd name="connsiteY183" fmla="*/ 72887 h 2143472"/>
                <a:gd name="connsiteX184" fmla="*/ 3826981 w 4750486"/>
                <a:gd name="connsiteY184" fmla="*/ 572443 h 2143472"/>
                <a:gd name="connsiteX185" fmla="*/ 3841330 w 4750486"/>
                <a:gd name="connsiteY185" fmla="*/ 602230 h 2143472"/>
                <a:gd name="connsiteX186" fmla="*/ 3774255 w 4750486"/>
                <a:gd name="connsiteY186" fmla="*/ 626780 h 2143472"/>
                <a:gd name="connsiteX187" fmla="*/ 3687585 w 4750486"/>
                <a:gd name="connsiteY187" fmla="*/ 668530 h 2143472"/>
                <a:gd name="connsiteX188" fmla="*/ 3679746 w 4750486"/>
                <a:gd name="connsiteY188" fmla="*/ 652257 h 2143472"/>
                <a:gd name="connsiteX189" fmla="*/ 3144524 w 4750486"/>
                <a:gd name="connsiteY189" fmla="*/ 90630 h 2143472"/>
                <a:gd name="connsiteX190" fmla="*/ 1444243 w 4750486"/>
                <a:gd name="connsiteY190" fmla="*/ 0 h 2143472"/>
                <a:gd name="connsiteX191" fmla="*/ 1780359 w 4750486"/>
                <a:gd name="connsiteY191" fmla="*/ 0 h 2143472"/>
                <a:gd name="connsiteX192" fmla="*/ 1605961 w 4750486"/>
                <a:gd name="connsiteY192" fmla="*/ 90630 h 2143472"/>
                <a:gd name="connsiteX193" fmla="*/ 1070738 w 4750486"/>
                <a:gd name="connsiteY193" fmla="*/ 652257 h 2143472"/>
                <a:gd name="connsiteX194" fmla="*/ 1054576 w 4750486"/>
                <a:gd name="connsiteY194" fmla="*/ 685808 h 2143472"/>
                <a:gd name="connsiteX195" fmla="*/ 932041 w 4750486"/>
                <a:gd name="connsiteY195" fmla="*/ 626780 h 2143472"/>
                <a:gd name="connsiteX196" fmla="*/ 902531 w 4750486"/>
                <a:gd name="connsiteY196" fmla="*/ 615979 h 2143472"/>
                <a:gd name="connsiteX197" fmla="*/ 923503 w 4750486"/>
                <a:gd name="connsiteY197" fmla="*/ 572443 h 2143472"/>
                <a:gd name="connsiteX198" fmla="*/ 1340414 w 4750486"/>
                <a:gd name="connsiteY198" fmla="*/ 72887 h 2143472"/>
                <a:gd name="connsiteX199" fmla="*/ 954058 w 4750486"/>
                <a:gd name="connsiteY199" fmla="*/ 0 h 2143472"/>
                <a:gd name="connsiteX200" fmla="*/ 1224316 w 4750486"/>
                <a:gd name="connsiteY200" fmla="*/ 0 h 2143472"/>
                <a:gd name="connsiteX201" fmla="*/ 1084198 w 4750486"/>
                <a:gd name="connsiteY201" fmla="*/ 128880 h 2143472"/>
                <a:gd name="connsiteX202" fmla="*/ 806970 w 4750486"/>
                <a:gd name="connsiteY202" fmla="*/ 509274 h 2143472"/>
                <a:gd name="connsiteX203" fmla="*/ 777596 w 4750486"/>
                <a:gd name="connsiteY203" fmla="*/ 570252 h 2143472"/>
                <a:gd name="connsiteX204" fmla="*/ 702193 w 4750486"/>
                <a:gd name="connsiteY204" fmla="*/ 542655 h 2143472"/>
                <a:gd name="connsiteX205" fmla="*/ 600199 w 4750486"/>
                <a:gd name="connsiteY205" fmla="*/ 516429 h 2143472"/>
                <a:gd name="connsiteX206" fmla="*/ 645747 w 4750486"/>
                <a:gd name="connsiteY206" fmla="*/ 421877 h 2143472"/>
                <a:gd name="connsiteX207" fmla="*/ 951474 w 4750486"/>
                <a:gd name="connsiteY207" fmla="*/ 2377 h 2143472"/>
                <a:gd name="connsiteX208" fmla="*/ 532847 w 4750486"/>
                <a:gd name="connsiteY208" fmla="*/ 0 h 2143472"/>
                <a:gd name="connsiteX209" fmla="*/ 784274 w 4750486"/>
                <a:gd name="connsiteY209" fmla="*/ 0 h 2143472"/>
                <a:gd name="connsiteX210" fmla="*/ 679854 w 4750486"/>
                <a:gd name="connsiteY210" fmla="*/ 125013 h 2143472"/>
                <a:gd name="connsiteX211" fmla="*/ 531326 w 4750486"/>
                <a:gd name="connsiteY211" fmla="*/ 359850 h 2143472"/>
                <a:gd name="connsiteX212" fmla="*/ 471802 w 4750486"/>
                <a:gd name="connsiteY212" fmla="*/ 483415 h 2143472"/>
                <a:gd name="connsiteX213" fmla="*/ 462442 w 4750486"/>
                <a:gd name="connsiteY213" fmla="*/ 481008 h 2143472"/>
                <a:gd name="connsiteX214" fmla="*/ 272976 w 4750486"/>
                <a:gd name="connsiteY214" fmla="*/ 452092 h 2143472"/>
                <a:gd name="connsiteX215" fmla="*/ 361705 w 4750486"/>
                <a:gd name="connsiteY215" fmla="*/ 267901 h 2143472"/>
                <a:gd name="connsiteX216" fmla="*/ 523896 w 4750486"/>
                <a:gd name="connsiteY216" fmla="*/ 11461 h 2143472"/>
                <a:gd name="connsiteX217" fmla="*/ 0 w 4750486"/>
                <a:gd name="connsiteY217" fmla="*/ 0 h 2143472"/>
                <a:gd name="connsiteX218" fmla="*/ 306214 w 4750486"/>
                <a:gd name="connsiteY218" fmla="*/ 0 h 2143472"/>
                <a:gd name="connsiteX219" fmla="*/ 386899 w 4750486"/>
                <a:gd name="connsiteY219" fmla="*/ 43794 h 2143472"/>
                <a:gd name="connsiteX220" fmla="*/ 300062 w 4750486"/>
                <a:gd name="connsiteY220" fmla="*/ 186732 h 2143472"/>
                <a:gd name="connsiteX221" fmla="*/ 229038 w 4750486"/>
                <a:gd name="connsiteY221" fmla="*/ 148182 h 2143472"/>
                <a:gd name="connsiteX222" fmla="*/ 0 w 4750486"/>
                <a:gd name="connsiteY222" fmla="*/ 101941 h 214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</a:cxnLst>
              <a:rect l="l" t="t" r="r" b="b"/>
              <a:pathLst>
                <a:path w="4750486" h="2143472">
                  <a:moveTo>
                    <a:pt x="4750486" y="2082858"/>
                  </a:moveTo>
                  <a:lnTo>
                    <a:pt x="4750486" y="2143472"/>
                  </a:lnTo>
                  <a:lnTo>
                    <a:pt x="4453946" y="2143472"/>
                  </a:lnTo>
                  <a:lnTo>
                    <a:pt x="4456131" y="2142286"/>
                  </a:lnTo>
                  <a:cubicBezTo>
                    <a:pt x="4546604" y="2104019"/>
                    <a:pt x="4646074" y="2082858"/>
                    <a:pt x="4750486" y="2082858"/>
                  </a:cubicBezTo>
                  <a:close/>
                  <a:moveTo>
                    <a:pt x="0" y="2082858"/>
                  </a:moveTo>
                  <a:cubicBezTo>
                    <a:pt x="104413" y="2082858"/>
                    <a:pt x="203883" y="2104019"/>
                    <a:pt x="294356" y="2142286"/>
                  </a:cubicBezTo>
                  <a:lnTo>
                    <a:pt x="296541" y="2143472"/>
                  </a:lnTo>
                  <a:lnTo>
                    <a:pt x="0" y="2143472"/>
                  </a:lnTo>
                  <a:close/>
                  <a:moveTo>
                    <a:pt x="2375242" y="1853088"/>
                  </a:moveTo>
                  <a:cubicBezTo>
                    <a:pt x="2717177" y="1853088"/>
                    <a:pt x="3034834" y="1957035"/>
                    <a:pt x="3298336" y="2135054"/>
                  </a:cubicBezTo>
                  <a:lnTo>
                    <a:pt x="3309593" y="2143472"/>
                  </a:lnTo>
                  <a:lnTo>
                    <a:pt x="2965900" y="2143472"/>
                  </a:lnTo>
                  <a:lnTo>
                    <a:pt x="2952712" y="2137119"/>
                  </a:lnTo>
                  <a:cubicBezTo>
                    <a:pt x="2775221" y="2062046"/>
                    <a:pt x="2580079" y="2020533"/>
                    <a:pt x="2375242" y="2020533"/>
                  </a:cubicBezTo>
                  <a:cubicBezTo>
                    <a:pt x="2170405" y="2020533"/>
                    <a:pt x="1975264" y="2062046"/>
                    <a:pt x="1797773" y="2137119"/>
                  </a:cubicBezTo>
                  <a:lnTo>
                    <a:pt x="1784584" y="2143472"/>
                  </a:lnTo>
                  <a:lnTo>
                    <a:pt x="1440892" y="2143472"/>
                  </a:lnTo>
                  <a:lnTo>
                    <a:pt x="1452149" y="2135054"/>
                  </a:lnTo>
                  <a:cubicBezTo>
                    <a:pt x="1715651" y="1957035"/>
                    <a:pt x="2033308" y="1853088"/>
                    <a:pt x="2375242" y="1853088"/>
                  </a:cubicBezTo>
                  <a:close/>
                  <a:moveTo>
                    <a:pt x="4750486" y="1794902"/>
                  </a:moveTo>
                  <a:lnTo>
                    <a:pt x="4750486" y="1950129"/>
                  </a:lnTo>
                  <a:cubicBezTo>
                    <a:pt x="4627748" y="1950129"/>
                    <a:pt x="4510819" y="1975004"/>
                    <a:pt x="4404466" y="2019987"/>
                  </a:cubicBezTo>
                  <a:lnTo>
                    <a:pt x="4285680" y="2084462"/>
                  </a:lnTo>
                  <a:lnTo>
                    <a:pt x="4213884" y="1988450"/>
                  </a:lnTo>
                  <a:lnTo>
                    <a:pt x="4188179" y="1960168"/>
                  </a:lnTo>
                  <a:lnTo>
                    <a:pt x="4252769" y="1920929"/>
                  </a:lnTo>
                  <a:cubicBezTo>
                    <a:pt x="4400722" y="1840556"/>
                    <a:pt x="4570273" y="1794902"/>
                    <a:pt x="4750486" y="1794902"/>
                  </a:cubicBezTo>
                  <a:close/>
                  <a:moveTo>
                    <a:pt x="0" y="1794902"/>
                  </a:moveTo>
                  <a:cubicBezTo>
                    <a:pt x="180214" y="1794902"/>
                    <a:pt x="349764" y="1840556"/>
                    <a:pt x="497717" y="1920929"/>
                  </a:cubicBezTo>
                  <a:lnTo>
                    <a:pt x="562307" y="1960168"/>
                  </a:lnTo>
                  <a:lnTo>
                    <a:pt x="536602" y="1988450"/>
                  </a:lnTo>
                  <a:lnTo>
                    <a:pt x="464806" y="2084462"/>
                  </a:lnTo>
                  <a:lnTo>
                    <a:pt x="346020" y="2019987"/>
                  </a:lnTo>
                  <a:cubicBezTo>
                    <a:pt x="239667" y="1975004"/>
                    <a:pt x="122739" y="1950129"/>
                    <a:pt x="0" y="1950129"/>
                  </a:cubicBezTo>
                  <a:close/>
                  <a:moveTo>
                    <a:pt x="2375243" y="1537208"/>
                  </a:moveTo>
                  <a:cubicBezTo>
                    <a:pt x="2918385" y="1537208"/>
                    <a:pt x="3410107" y="1757360"/>
                    <a:pt x="3766044" y="2113296"/>
                  </a:cubicBezTo>
                  <a:lnTo>
                    <a:pt x="3793469" y="2143472"/>
                  </a:lnTo>
                  <a:lnTo>
                    <a:pt x="3526944" y="2143472"/>
                  </a:lnTo>
                  <a:lnTo>
                    <a:pt x="3509738" y="2127834"/>
                  </a:lnTo>
                  <a:cubicBezTo>
                    <a:pt x="3201438" y="1873402"/>
                    <a:pt x="2806190" y="1720561"/>
                    <a:pt x="2375243" y="1720561"/>
                  </a:cubicBezTo>
                  <a:cubicBezTo>
                    <a:pt x="1944297" y="1720561"/>
                    <a:pt x="1549049" y="1873402"/>
                    <a:pt x="1240749" y="2127834"/>
                  </a:cubicBezTo>
                  <a:lnTo>
                    <a:pt x="1223542" y="2143472"/>
                  </a:lnTo>
                  <a:lnTo>
                    <a:pt x="957017" y="2143472"/>
                  </a:lnTo>
                  <a:lnTo>
                    <a:pt x="984443" y="2113296"/>
                  </a:lnTo>
                  <a:cubicBezTo>
                    <a:pt x="1340380" y="1757360"/>
                    <a:pt x="1832102" y="1537208"/>
                    <a:pt x="2375243" y="1537208"/>
                  </a:cubicBezTo>
                  <a:close/>
                  <a:moveTo>
                    <a:pt x="4750486" y="1489484"/>
                  </a:moveTo>
                  <a:lnTo>
                    <a:pt x="4750486" y="1648547"/>
                  </a:lnTo>
                  <a:lnTo>
                    <a:pt x="4628762" y="1654694"/>
                  </a:lnTo>
                  <a:cubicBezTo>
                    <a:pt x="4441158" y="1673746"/>
                    <a:pt x="4266431" y="1736356"/>
                    <a:pt x="4114854" y="1832252"/>
                  </a:cubicBezTo>
                  <a:lnTo>
                    <a:pt x="4088580" y="1850581"/>
                  </a:lnTo>
                  <a:lnTo>
                    <a:pt x="4060097" y="1819242"/>
                  </a:lnTo>
                  <a:lnTo>
                    <a:pt x="3971359" y="1738591"/>
                  </a:lnTo>
                  <a:lnTo>
                    <a:pt x="4029929" y="1697733"/>
                  </a:lnTo>
                  <a:cubicBezTo>
                    <a:pt x="4201758" y="1589025"/>
                    <a:pt x="4399830" y="1518050"/>
                    <a:pt x="4612499" y="1496452"/>
                  </a:cubicBezTo>
                  <a:close/>
                  <a:moveTo>
                    <a:pt x="0" y="1489484"/>
                  </a:moveTo>
                  <a:lnTo>
                    <a:pt x="137987" y="1496452"/>
                  </a:lnTo>
                  <a:cubicBezTo>
                    <a:pt x="350656" y="1518050"/>
                    <a:pt x="548728" y="1589025"/>
                    <a:pt x="720557" y="1697733"/>
                  </a:cubicBezTo>
                  <a:lnTo>
                    <a:pt x="779127" y="1738591"/>
                  </a:lnTo>
                  <a:lnTo>
                    <a:pt x="690389" y="1819242"/>
                  </a:lnTo>
                  <a:lnTo>
                    <a:pt x="661907" y="1850581"/>
                  </a:lnTo>
                  <a:lnTo>
                    <a:pt x="635632" y="1832252"/>
                  </a:lnTo>
                  <a:cubicBezTo>
                    <a:pt x="484055" y="1736356"/>
                    <a:pt x="309328" y="1673746"/>
                    <a:pt x="121724" y="1654694"/>
                  </a:cubicBezTo>
                  <a:lnTo>
                    <a:pt x="0" y="1648547"/>
                  </a:lnTo>
                  <a:close/>
                  <a:moveTo>
                    <a:pt x="2375243" y="1214177"/>
                  </a:moveTo>
                  <a:cubicBezTo>
                    <a:pt x="3086630" y="1214177"/>
                    <a:pt x="3722251" y="1538567"/>
                    <a:pt x="4142256" y="2047495"/>
                  </a:cubicBezTo>
                  <a:lnTo>
                    <a:pt x="4214026" y="2143472"/>
                  </a:lnTo>
                  <a:lnTo>
                    <a:pt x="3969111" y="2143472"/>
                  </a:lnTo>
                  <a:lnTo>
                    <a:pt x="3858057" y="2021282"/>
                  </a:lnTo>
                  <a:cubicBezTo>
                    <a:pt x="3478572" y="1641797"/>
                    <a:pt x="2954318" y="1407081"/>
                    <a:pt x="2375243" y="1407081"/>
                  </a:cubicBezTo>
                  <a:cubicBezTo>
                    <a:pt x="1796168" y="1407081"/>
                    <a:pt x="1271914" y="1641797"/>
                    <a:pt x="892429" y="2021282"/>
                  </a:cubicBezTo>
                  <a:lnTo>
                    <a:pt x="781375" y="2143472"/>
                  </a:lnTo>
                  <a:lnTo>
                    <a:pt x="536460" y="2143472"/>
                  </a:lnTo>
                  <a:lnTo>
                    <a:pt x="608231" y="2047495"/>
                  </a:lnTo>
                  <a:cubicBezTo>
                    <a:pt x="1028236" y="1538567"/>
                    <a:pt x="1663857" y="1214177"/>
                    <a:pt x="2375243" y="1214177"/>
                  </a:cubicBezTo>
                  <a:close/>
                  <a:moveTo>
                    <a:pt x="4750486" y="1188070"/>
                  </a:moveTo>
                  <a:lnTo>
                    <a:pt x="4750486" y="1355515"/>
                  </a:lnTo>
                  <a:lnTo>
                    <a:pt x="4598801" y="1363175"/>
                  </a:lnTo>
                  <a:cubicBezTo>
                    <a:pt x="4365021" y="1386917"/>
                    <a:pt x="4147288" y="1464937"/>
                    <a:pt x="3958402" y="1584436"/>
                  </a:cubicBezTo>
                  <a:lnTo>
                    <a:pt x="3867419" y="1647905"/>
                  </a:lnTo>
                  <a:lnTo>
                    <a:pt x="3728147" y="1543759"/>
                  </a:lnTo>
                  <a:lnTo>
                    <a:pt x="3746845" y="1528044"/>
                  </a:lnTo>
                  <a:cubicBezTo>
                    <a:pt x="3982998" y="1346989"/>
                    <a:pt x="4269482" y="1228300"/>
                    <a:pt x="4581681" y="1196594"/>
                  </a:cubicBezTo>
                  <a:close/>
                  <a:moveTo>
                    <a:pt x="0" y="1188070"/>
                  </a:moveTo>
                  <a:lnTo>
                    <a:pt x="168805" y="1196594"/>
                  </a:lnTo>
                  <a:cubicBezTo>
                    <a:pt x="481004" y="1228300"/>
                    <a:pt x="767488" y="1346989"/>
                    <a:pt x="1003641" y="1528044"/>
                  </a:cubicBezTo>
                  <a:lnTo>
                    <a:pt x="1022340" y="1543759"/>
                  </a:lnTo>
                  <a:lnTo>
                    <a:pt x="883067" y="1647905"/>
                  </a:lnTo>
                  <a:lnTo>
                    <a:pt x="792084" y="1584436"/>
                  </a:lnTo>
                  <a:cubicBezTo>
                    <a:pt x="603198" y="1464937"/>
                    <a:pt x="385465" y="1386917"/>
                    <a:pt x="151685" y="1363175"/>
                  </a:cubicBezTo>
                  <a:lnTo>
                    <a:pt x="0" y="1355515"/>
                  </a:lnTo>
                  <a:close/>
                  <a:moveTo>
                    <a:pt x="4750486" y="872190"/>
                  </a:moveTo>
                  <a:lnTo>
                    <a:pt x="4750486" y="1055543"/>
                  </a:lnTo>
                  <a:cubicBezTo>
                    <a:pt x="4319540" y="1055543"/>
                    <a:pt x="3924292" y="1208384"/>
                    <a:pt x="3615991" y="1462816"/>
                  </a:cubicBezTo>
                  <a:lnTo>
                    <a:pt x="3609459" y="1468753"/>
                  </a:lnTo>
                  <a:lnTo>
                    <a:pt x="3511000" y="1408937"/>
                  </a:lnTo>
                  <a:lnTo>
                    <a:pt x="3440395" y="1374925"/>
                  </a:lnTo>
                  <a:lnTo>
                    <a:pt x="3499362" y="1321332"/>
                  </a:lnTo>
                  <a:cubicBezTo>
                    <a:pt x="3839356" y="1040744"/>
                    <a:pt x="4275237" y="872190"/>
                    <a:pt x="4750486" y="872190"/>
                  </a:cubicBezTo>
                  <a:close/>
                  <a:moveTo>
                    <a:pt x="0" y="872190"/>
                  </a:moveTo>
                  <a:cubicBezTo>
                    <a:pt x="475249" y="872190"/>
                    <a:pt x="911130" y="1040744"/>
                    <a:pt x="1251124" y="1321332"/>
                  </a:cubicBezTo>
                  <a:lnTo>
                    <a:pt x="1310092" y="1374925"/>
                  </a:lnTo>
                  <a:lnTo>
                    <a:pt x="1239486" y="1408937"/>
                  </a:lnTo>
                  <a:lnTo>
                    <a:pt x="1141027" y="1468753"/>
                  </a:lnTo>
                  <a:lnTo>
                    <a:pt x="1134495" y="1462816"/>
                  </a:lnTo>
                  <a:cubicBezTo>
                    <a:pt x="826195" y="1208384"/>
                    <a:pt x="430947" y="1055543"/>
                    <a:pt x="0" y="1055543"/>
                  </a:cubicBezTo>
                  <a:close/>
                  <a:moveTo>
                    <a:pt x="2375243" y="603192"/>
                  </a:moveTo>
                  <a:cubicBezTo>
                    <a:pt x="2688480" y="603192"/>
                    <a:pt x="2957236" y="793638"/>
                    <a:pt x="3072037" y="1065057"/>
                  </a:cubicBezTo>
                  <a:lnTo>
                    <a:pt x="3075270" y="1075472"/>
                  </a:lnTo>
                  <a:lnTo>
                    <a:pt x="2979054" y="1162919"/>
                  </a:lnTo>
                  <a:lnTo>
                    <a:pt x="2940641" y="1205184"/>
                  </a:lnTo>
                  <a:lnTo>
                    <a:pt x="2917419" y="1130374"/>
                  </a:lnTo>
                  <a:cubicBezTo>
                    <a:pt x="2828092" y="919183"/>
                    <a:pt x="2618973" y="770997"/>
                    <a:pt x="2375243" y="770997"/>
                  </a:cubicBezTo>
                  <a:cubicBezTo>
                    <a:pt x="2090892" y="770997"/>
                    <a:pt x="1853649" y="972695"/>
                    <a:pt x="1798782" y="1240826"/>
                  </a:cubicBezTo>
                  <a:lnTo>
                    <a:pt x="1798709" y="1241552"/>
                  </a:lnTo>
                  <a:lnTo>
                    <a:pt x="1727242" y="1162919"/>
                  </a:lnTo>
                  <a:lnTo>
                    <a:pt x="1665493" y="1106798"/>
                  </a:lnTo>
                  <a:lnTo>
                    <a:pt x="1678450" y="1065057"/>
                  </a:lnTo>
                  <a:cubicBezTo>
                    <a:pt x="1793251" y="793638"/>
                    <a:pt x="2062006" y="603192"/>
                    <a:pt x="2375243" y="603192"/>
                  </a:cubicBezTo>
                  <a:close/>
                  <a:moveTo>
                    <a:pt x="4750486" y="549159"/>
                  </a:moveTo>
                  <a:lnTo>
                    <a:pt x="4750486" y="742063"/>
                  </a:lnTo>
                  <a:cubicBezTo>
                    <a:pt x="4243795" y="742063"/>
                    <a:pt x="3779077" y="921768"/>
                    <a:pt x="3416589" y="1220919"/>
                  </a:cubicBezTo>
                  <a:lnTo>
                    <a:pt x="3314087" y="1314079"/>
                  </a:lnTo>
                  <a:lnTo>
                    <a:pt x="3302714" y="1308601"/>
                  </a:lnTo>
                  <a:lnTo>
                    <a:pt x="3113544" y="1239364"/>
                  </a:lnTo>
                  <a:lnTo>
                    <a:pt x="3131269" y="1219861"/>
                  </a:lnTo>
                  <a:cubicBezTo>
                    <a:pt x="3545663" y="805467"/>
                    <a:pt x="4118143" y="549159"/>
                    <a:pt x="4750486" y="549159"/>
                  </a:cubicBezTo>
                  <a:close/>
                  <a:moveTo>
                    <a:pt x="0" y="549159"/>
                  </a:moveTo>
                  <a:cubicBezTo>
                    <a:pt x="632344" y="549159"/>
                    <a:pt x="1204824" y="805467"/>
                    <a:pt x="1619217" y="1219861"/>
                  </a:cubicBezTo>
                  <a:lnTo>
                    <a:pt x="1636943" y="1239364"/>
                  </a:lnTo>
                  <a:lnTo>
                    <a:pt x="1447772" y="1308601"/>
                  </a:lnTo>
                  <a:lnTo>
                    <a:pt x="1436399" y="1314079"/>
                  </a:lnTo>
                  <a:lnTo>
                    <a:pt x="1333897" y="1220919"/>
                  </a:lnTo>
                  <a:cubicBezTo>
                    <a:pt x="971409" y="921768"/>
                    <a:pt x="506691" y="742063"/>
                    <a:pt x="0" y="742063"/>
                  </a:cubicBezTo>
                  <a:close/>
                  <a:moveTo>
                    <a:pt x="2375243" y="315236"/>
                  </a:moveTo>
                  <a:cubicBezTo>
                    <a:pt x="2771713" y="315236"/>
                    <a:pt x="3116574" y="536200"/>
                    <a:pt x="3293394" y="861696"/>
                  </a:cubicBezTo>
                  <a:lnTo>
                    <a:pt x="3306691" y="889300"/>
                  </a:lnTo>
                  <a:lnTo>
                    <a:pt x="3178863" y="984888"/>
                  </a:lnTo>
                  <a:lnTo>
                    <a:pt x="3112375" y="862392"/>
                  </a:lnTo>
                  <a:cubicBezTo>
                    <a:pt x="2952624" y="625930"/>
                    <a:pt x="2682090" y="470463"/>
                    <a:pt x="2375243" y="470463"/>
                  </a:cubicBezTo>
                  <a:cubicBezTo>
                    <a:pt x="2068397" y="470463"/>
                    <a:pt x="1797862" y="625930"/>
                    <a:pt x="1638112" y="862392"/>
                  </a:cubicBezTo>
                  <a:lnTo>
                    <a:pt x="1558322" y="1009394"/>
                  </a:lnTo>
                  <a:lnTo>
                    <a:pt x="1549585" y="1001453"/>
                  </a:lnTo>
                  <a:lnTo>
                    <a:pt x="1432092" y="913594"/>
                  </a:lnTo>
                  <a:lnTo>
                    <a:pt x="1457093" y="861696"/>
                  </a:lnTo>
                  <a:cubicBezTo>
                    <a:pt x="1633913" y="536200"/>
                    <a:pt x="1978774" y="315236"/>
                    <a:pt x="2375243" y="315236"/>
                  </a:cubicBezTo>
                  <a:close/>
                  <a:moveTo>
                    <a:pt x="2375242" y="9818"/>
                  </a:moveTo>
                  <a:cubicBezTo>
                    <a:pt x="2887677" y="9818"/>
                    <a:pt x="3333408" y="295413"/>
                    <a:pt x="3561947" y="716115"/>
                  </a:cubicBezTo>
                  <a:lnTo>
                    <a:pt x="3567006" y="726617"/>
                  </a:lnTo>
                  <a:lnTo>
                    <a:pt x="3555568" y="732126"/>
                  </a:lnTo>
                  <a:lnTo>
                    <a:pt x="3430015" y="808402"/>
                  </a:lnTo>
                  <a:lnTo>
                    <a:pt x="3422082" y="791934"/>
                  </a:lnTo>
                  <a:cubicBezTo>
                    <a:pt x="3220478" y="420815"/>
                    <a:pt x="2827282" y="168881"/>
                    <a:pt x="2375242" y="168881"/>
                  </a:cubicBezTo>
                  <a:cubicBezTo>
                    <a:pt x="1923203" y="168881"/>
                    <a:pt x="1530006" y="420815"/>
                    <a:pt x="1328403" y="791934"/>
                  </a:cubicBezTo>
                  <a:lnTo>
                    <a:pt x="1310465" y="829170"/>
                  </a:lnTo>
                  <a:lnTo>
                    <a:pt x="1174011" y="746271"/>
                  </a:lnTo>
                  <a:lnTo>
                    <a:pt x="1188538" y="716115"/>
                  </a:lnTo>
                  <a:cubicBezTo>
                    <a:pt x="1417077" y="295413"/>
                    <a:pt x="1862807" y="9818"/>
                    <a:pt x="2375242" y="9818"/>
                  </a:cubicBezTo>
                  <a:close/>
                  <a:moveTo>
                    <a:pt x="4444273" y="0"/>
                  </a:moveTo>
                  <a:lnTo>
                    <a:pt x="4750486" y="0"/>
                  </a:lnTo>
                  <a:lnTo>
                    <a:pt x="4750486" y="101941"/>
                  </a:lnTo>
                  <a:cubicBezTo>
                    <a:pt x="4669243" y="101941"/>
                    <a:pt x="4591845" y="118406"/>
                    <a:pt x="4521448" y="148182"/>
                  </a:cubicBezTo>
                  <a:lnTo>
                    <a:pt x="4450424" y="186732"/>
                  </a:lnTo>
                  <a:lnTo>
                    <a:pt x="4363588" y="43794"/>
                  </a:lnTo>
                  <a:close/>
                  <a:moveTo>
                    <a:pt x="3966213" y="0"/>
                  </a:moveTo>
                  <a:lnTo>
                    <a:pt x="4217640" y="0"/>
                  </a:lnTo>
                  <a:lnTo>
                    <a:pt x="4226591" y="11461"/>
                  </a:lnTo>
                  <a:cubicBezTo>
                    <a:pt x="4286080" y="93026"/>
                    <a:pt x="4340309" y="178673"/>
                    <a:pt x="4388781" y="267901"/>
                  </a:cubicBezTo>
                  <a:lnTo>
                    <a:pt x="4474484" y="445810"/>
                  </a:lnTo>
                  <a:lnTo>
                    <a:pt x="4275220" y="476221"/>
                  </a:lnTo>
                  <a:lnTo>
                    <a:pt x="4219161" y="359850"/>
                  </a:lnTo>
                  <a:cubicBezTo>
                    <a:pt x="4174773" y="278139"/>
                    <a:pt x="4125111" y="199707"/>
                    <a:pt x="4070633" y="125013"/>
                  </a:cubicBezTo>
                  <a:close/>
                  <a:moveTo>
                    <a:pt x="3526171" y="0"/>
                  </a:moveTo>
                  <a:lnTo>
                    <a:pt x="3796429" y="0"/>
                  </a:lnTo>
                  <a:lnTo>
                    <a:pt x="3799013" y="2377"/>
                  </a:lnTo>
                  <a:cubicBezTo>
                    <a:pt x="3918420" y="127619"/>
                    <a:pt x="4021471" y="268595"/>
                    <a:pt x="4104739" y="421877"/>
                  </a:cubicBezTo>
                  <a:lnTo>
                    <a:pt x="4145417" y="506319"/>
                  </a:lnTo>
                  <a:lnTo>
                    <a:pt x="4004102" y="542655"/>
                  </a:lnTo>
                  <a:lnTo>
                    <a:pt x="3966267" y="556502"/>
                  </a:lnTo>
                  <a:lnTo>
                    <a:pt x="3943516" y="509274"/>
                  </a:lnTo>
                  <a:cubicBezTo>
                    <a:pt x="3868010" y="370281"/>
                    <a:pt x="3774565" y="242447"/>
                    <a:pt x="3666289" y="128880"/>
                  </a:cubicBezTo>
                  <a:close/>
                  <a:moveTo>
                    <a:pt x="2970126" y="0"/>
                  </a:moveTo>
                  <a:lnTo>
                    <a:pt x="3306242" y="0"/>
                  </a:lnTo>
                  <a:lnTo>
                    <a:pt x="3410070" y="72887"/>
                  </a:lnTo>
                  <a:cubicBezTo>
                    <a:pt x="3579932" y="209691"/>
                    <a:pt x="3722139" y="379446"/>
                    <a:pt x="3826981" y="572443"/>
                  </a:cubicBezTo>
                  <a:lnTo>
                    <a:pt x="3841330" y="602230"/>
                  </a:lnTo>
                  <a:lnTo>
                    <a:pt x="3774255" y="626780"/>
                  </a:lnTo>
                  <a:lnTo>
                    <a:pt x="3687585" y="668530"/>
                  </a:lnTo>
                  <a:lnTo>
                    <a:pt x="3679746" y="652257"/>
                  </a:lnTo>
                  <a:cubicBezTo>
                    <a:pt x="3554134" y="421026"/>
                    <a:pt x="3368833" y="226924"/>
                    <a:pt x="3144524" y="90630"/>
                  </a:cubicBezTo>
                  <a:close/>
                  <a:moveTo>
                    <a:pt x="1444243" y="0"/>
                  </a:moveTo>
                  <a:lnTo>
                    <a:pt x="1780359" y="0"/>
                  </a:lnTo>
                  <a:lnTo>
                    <a:pt x="1605961" y="90630"/>
                  </a:lnTo>
                  <a:cubicBezTo>
                    <a:pt x="1381651" y="226924"/>
                    <a:pt x="1196351" y="421026"/>
                    <a:pt x="1070738" y="652257"/>
                  </a:cubicBezTo>
                  <a:lnTo>
                    <a:pt x="1054576" y="685808"/>
                  </a:lnTo>
                  <a:lnTo>
                    <a:pt x="932041" y="626780"/>
                  </a:lnTo>
                  <a:lnTo>
                    <a:pt x="902531" y="615979"/>
                  </a:lnTo>
                  <a:lnTo>
                    <a:pt x="923503" y="572443"/>
                  </a:lnTo>
                  <a:cubicBezTo>
                    <a:pt x="1028346" y="379446"/>
                    <a:pt x="1170552" y="209691"/>
                    <a:pt x="1340414" y="72887"/>
                  </a:cubicBezTo>
                  <a:close/>
                  <a:moveTo>
                    <a:pt x="954058" y="0"/>
                  </a:moveTo>
                  <a:lnTo>
                    <a:pt x="1224316" y="0"/>
                  </a:lnTo>
                  <a:lnTo>
                    <a:pt x="1084198" y="128880"/>
                  </a:lnTo>
                  <a:cubicBezTo>
                    <a:pt x="975921" y="242447"/>
                    <a:pt x="882476" y="370281"/>
                    <a:pt x="806970" y="509274"/>
                  </a:cubicBezTo>
                  <a:lnTo>
                    <a:pt x="777596" y="570252"/>
                  </a:lnTo>
                  <a:lnTo>
                    <a:pt x="702193" y="542655"/>
                  </a:lnTo>
                  <a:lnTo>
                    <a:pt x="600199" y="516429"/>
                  </a:lnTo>
                  <a:lnTo>
                    <a:pt x="645747" y="421877"/>
                  </a:lnTo>
                  <a:cubicBezTo>
                    <a:pt x="729015" y="268595"/>
                    <a:pt x="832067" y="127619"/>
                    <a:pt x="951474" y="2377"/>
                  </a:cubicBezTo>
                  <a:close/>
                  <a:moveTo>
                    <a:pt x="532847" y="0"/>
                  </a:moveTo>
                  <a:lnTo>
                    <a:pt x="784274" y="0"/>
                  </a:lnTo>
                  <a:lnTo>
                    <a:pt x="679854" y="125013"/>
                  </a:lnTo>
                  <a:cubicBezTo>
                    <a:pt x="625376" y="199707"/>
                    <a:pt x="575715" y="278139"/>
                    <a:pt x="531326" y="359850"/>
                  </a:cubicBezTo>
                  <a:lnTo>
                    <a:pt x="471802" y="483415"/>
                  </a:lnTo>
                  <a:lnTo>
                    <a:pt x="462442" y="481008"/>
                  </a:lnTo>
                  <a:lnTo>
                    <a:pt x="272976" y="452092"/>
                  </a:lnTo>
                  <a:lnTo>
                    <a:pt x="361705" y="267901"/>
                  </a:lnTo>
                  <a:cubicBezTo>
                    <a:pt x="410177" y="178673"/>
                    <a:pt x="464407" y="93026"/>
                    <a:pt x="523896" y="11461"/>
                  </a:cubicBezTo>
                  <a:close/>
                  <a:moveTo>
                    <a:pt x="0" y="0"/>
                  </a:moveTo>
                  <a:lnTo>
                    <a:pt x="306214" y="0"/>
                  </a:lnTo>
                  <a:lnTo>
                    <a:pt x="386899" y="43794"/>
                  </a:lnTo>
                  <a:lnTo>
                    <a:pt x="300062" y="186732"/>
                  </a:lnTo>
                  <a:lnTo>
                    <a:pt x="229038" y="148182"/>
                  </a:lnTo>
                  <a:cubicBezTo>
                    <a:pt x="158641" y="118406"/>
                    <a:pt x="81244" y="101941"/>
                    <a:pt x="0" y="10194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72A807E-3ECD-4ED3-BA47-05B9FA918214}"/>
              </a:ext>
            </a:extLst>
          </p:cNvPr>
          <p:cNvGrpSpPr/>
          <p:nvPr/>
        </p:nvGrpSpPr>
        <p:grpSpPr>
          <a:xfrm>
            <a:off x="389170" y="649105"/>
            <a:ext cx="2160000" cy="996923"/>
            <a:chOff x="458181" y="459324"/>
            <a:chExt cx="2340000" cy="1080000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160A571C-F3DA-441A-9F18-83A11C031656}"/>
                </a:ext>
              </a:extLst>
            </p:cNvPr>
            <p:cNvSpPr/>
            <p:nvPr/>
          </p:nvSpPr>
          <p:spPr>
            <a:xfrm>
              <a:off x="458181" y="459324"/>
              <a:ext cx="2340000" cy="108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EABACEE1-5DDA-40D1-8820-98B99CBC105B}"/>
                </a:ext>
              </a:extLst>
            </p:cNvPr>
            <p:cNvSpPr/>
            <p:nvPr/>
          </p:nvSpPr>
          <p:spPr>
            <a:xfrm flipH="1">
              <a:off x="458181" y="459324"/>
              <a:ext cx="2340000" cy="1080000"/>
            </a:xfrm>
            <a:custGeom>
              <a:avLst/>
              <a:gdLst>
                <a:gd name="connsiteX0" fmla="*/ 0 w 5515613"/>
                <a:gd name="connsiteY0" fmla="*/ 2185351 h 2709949"/>
                <a:gd name="connsiteX1" fmla="*/ 0 w 5515613"/>
                <a:gd name="connsiteY1" fmla="*/ 2585199 h 2709949"/>
                <a:gd name="connsiteX2" fmla="*/ 140060 w 5515613"/>
                <a:gd name="connsiteY2" fmla="*/ 2591831 h 2709949"/>
                <a:gd name="connsiteX3" fmla="*/ 537159 w 5515613"/>
                <a:gd name="connsiteY3" fmla="*/ 2683283 h 2709949"/>
                <a:gd name="connsiteX4" fmla="*/ 599987 w 5515613"/>
                <a:gd name="connsiteY4" fmla="*/ 2709949 h 2709949"/>
                <a:gd name="connsiteX5" fmla="*/ 1322735 w 5515613"/>
                <a:gd name="connsiteY5" fmla="*/ 2709949 h 2709949"/>
                <a:gd name="connsiteX6" fmla="*/ 1249519 w 5515613"/>
                <a:gd name="connsiteY6" fmla="*/ 2643031 h 2709949"/>
                <a:gd name="connsiteX7" fmla="*/ 178420 w 5515613"/>
                <a:gd name="connsiteY7" fmla="*/ 2193799 h 2709949"/>
                <a:gd name="connsiteX8" fmla="*/ 5515613 w 5515613"/>
                <a:gd name="connsiteY8" fmla="*/ 2185351 h 2709949"/>
                <a:gd name="connsiteX9" fmla="*/ 5337193 w 5515613"/>
                <a:gd name="connsiteY9" fmla="*/ 2193799 h 2709949"/>
                <a:gd name="connsiteX10" fmla="*/ 4266094 w 5515613"/>
                <a:gd name="connsiteY10" fmla="*/ 2643031 h 2709949"/>
                <a:gd name="connsiteX11" fmla="*/ 4192878 w 5515613"/>
                <a:gd name="connsiteY11" fmla="*/ 2709949 h 2709949"/>
                <a:gd name="connsiteX12" fmla="*/ 4915627 w 5515613"/>
                <a:gd name="connsiteY12" fmla="*/ 2709949 h 2709949"/>
                <a:gd name="connsiteX13" fmla="*/ 4978455 w 5515613"/>
                <a:gd name="connsiteY13" fmla="*/ 2683283 h 2709949"/>
                <a:gd name="connsiteX14" fmla="*/ 5375554 w 5515613"/>
                <a:gd name="connsiteY14" fmla="*/ 2591831 h 2709949"/>
                <a:gd name="connsiteX15" fmla="*/ 5515613 w 5515613"/>
                <a:gd name="connsiteY15" fmla="*/ 2585199 h 2709949"/>
                <a:gd name="connsiteX16" fmla="*/ 2745693 w 5515613"/>
                <a:gd name="connsiteY16" fmla="*/ 1204651 h 2709949"/>
                <a:gd name="connsiteX17" fmla="*/ 3950955 w 5515613"/>
                <a:gd name="connsiteY17" fmla="*/ 1774706 h 2709949"/>
                <a:gd name="connsiteX18" fmla="*/ 3995445 w 5515613"/>
                <a:gd name="connsiteY18" fmla="*/ 1836248 h 2709949"/>
                <a:gd name="connsiteX19" fmla="*/ 3929859 w 5515613"/>
                <a:gd name="connsiteY19" fmla="*/ 1878483 h 2709949"/>
                <a:gd name="connsiteX20" fmla="*/ 3744505 w 5515613"/>
                <a:gd name="connsiteY20" fmla="*/ 2021299 h 2709949"/>
                <a:gd name="connsiteX21" fmla="*/ 3676277 w 5515613"/>
                <a:gd name="connsiteY21" fmla="*/ 2083660 h 2709949"/>
                <a:gd name="connsiteX22" fmla="*/ 3662489 w 5515613"/>
                <a:gd name="connsiteY22" fmla="*/ 2061854 h 2709949"/>
                <a:gd name="connsiteX23" fmla="*/ 2745692 w 5515613"/>
                <a:gd name="connsiteY23" fmla="*/ 1609156 h 2709949"/>
                <a:gd name="connsiteX24" fmla="*/ 1828894 w 5515613"/>
                <a:gd name="connsiteY24" fmla="*/ 2061854 h 2709949"/>
                <a:gd name="connsiteX25" fmla="*/ 1823981 w 5515613"/>
                <a:gd name="connsiteY25" fmla="*/ 2069624 h 2709949"/>
                <a:gd name="connsiteX26" fmla="*/ 1771108 w 5515613"/>
                <a:gd name="connsiteY26" fmla="*/ 2021299 h 2709949"/>
                <a:gd name="connsiteX27" fmla="*/ 1585754 w 5515613"/>
                <a:gd name="connsiteY27" fmla="*/ 1878483 h 2709949"/>
                <a:gd name="connsiteX28" fmla="*/ 1501790 w 5515613"/>
                <a:gd name="connsiteY28" fmla="*/ 1824413 h 2709949"/>
                <a:gd name="connsiteX29" fmla="*/ 1507689 w 5515613"/>
                <a:gd name="connsiteY29" fmla="*/ 1815957 h 2709949"/>
                <a:gd name="connsiteX30" fmla="*/ 2745693 w 5515613"/>
                <a:gd name="connsiteY30" fmla="*/ 1204651 h 2709949"/>
                <a:gd name="connsiteX31" fmla="*/ 2745693 w 5515613"/>
                <a:gd name="connsiteY31" fmla="*/ 408397 h 2709949"/>
                <a:gd name="connsiteX32" fmla="*/ 4566523 w 5515613"/>
                <a:gd name="connsiteY32" fmla="*/ 1269601 h 2709949"/>
                <a:gd name="connsiteX33" fmla="*/ 4727266 w 5515613"/>
                <a:gd name="connsiteY33" fmla="*/ 1491950 h 2709949"/>
                <a:gd name="connsiteX34" fmla="*/ 4553695 w 5515613"/>
                <a:gd name="connsiteY34" fmla="*/ 1548469 h 2709949"/>
                <a:gd name="connsiteX35" fmla="*/ 4344173 w 5515613"/>
                <a:gd name="connsiteY35" fmla="*/ 1637399 h 2709949"/>
                <a:gd name="connsiteX36" fmla="*/ 4260070 w 5515613"/>
                <a:gd name="connsiteY36" fmla="*/ 1521062 h 2709949"/>
                <a:gd name="connsiteX37" fmla="*/ 2745693 w 5515613"/>
                <a:gd name="connsiteY37" fmla="*/ 804803 h 2709949"/>
                <a:gd name="connsiteX38" fmla="*/ 1231316 w 5515613"/>
                <a:gd name="connsiteY38" fmla="*/ 1521062 h 2709949"/>
                <a:gd name="connsiteX39" fmla="*/ 1152901 w 5515613"/>
                <a:gd name="connsiteY39" fmla="*/ 1629529 h 2709949"/>
                <a:gd name="connsiteX40" fmla="*/ 961920 w 5515613"/>
                <a:gd name="connsiteY40" fmla="*/ 1548469 h 2709949"/>
                <a:gd name="connsiteX41" fmla="*/ 768736 w 5515613"/>
                <a:gd name="connsiteY41" fmla="*/ 1485564 h 2709949"/>
                <a:gd name="connsiteX42" fmla="*/ 924863 w 5515613"/>
                <a:gd name="connsiteY42" fmla="*/ 1269601 h 2709949"/>
                <a:gd name="connsiteX43" fmla="*/ 2745693 w 5515613"/>
                <a:gd name="connsiteY43" fmla="*/ 408397 h 2709949"/>
                <a:gd name="connsiteX44" fmla="*/ 4903035 w 5515613"/>
                <a:gd name="connsiteY44" fmla="*/ 0 h 2709949"/>
                <a:gd name="connsiteX45" fmla="*/ 4184653 w 5515613"/>
                <a:gd name="connsiteY45" fmla="*/ 0 h 2709949"/>
                <a:gd name="connsiteX46" fmla="*/ 4059043 w 5515613"/>
                <a:gd name="connsiteY46" fmla="*/ 129190 h 2709949"/>
                <a:gd name="connsiteX47" fmla="*/ 3948334 w 5515613"/>
                <a:gd name="connsiteY47" fmla="*/ 268079 h 2709949"/>
                <a:gd name="connsiteX48" fmla="*/ 3812883 w 5515613"/>
                <a:gd name="connsiteY48" fmla="*/ 206291 h 2709949"/>
                <a:gd name="connsiteX49" fmla="*/ 3646049 w 5515613"/>
                <a:gd name="connsiteY49" fmla="*/ 142866 h 2709949"/>
                <a:gd name="connsiteX50" fmla="*/ 3571242 w 5515613"/>
                <a:gd name="connsiteY50" fmla="*/ 119877 h 2709949"/>
                <a:gd name="connsiteX51" fmla="*/ 3651802 w 5515613"/>
                <a:gd name="connsiteY51" fmla="*/ 579 h 2709949"/>
                <a:gd name="connsiteX52" fmla="*/ 3652292 w 5515613"/>
                <a:gd name="connsiteY52" fmla="*/ 0 h 2709949"/>
                <a:gd name="connsiteX53" fmla="*/ 3151416 w 5515613"/>
                <a:gd name="connsiteY53" fmla="*/ 0 h 2709949"/>
                <a:gd name="connsiteX54" fmla="*/ 3141263 w 5515613"/>
                <a:gd name="connsiteY54" fmla="*/ 16019 h 2709949"/>
                <a:gd name="connsiteX55" fmla="*/ 3138312 w 5515613"/>
                <a:gd name="connsiteY55" fmla="*/ 21509 h 2709949"/>
                <a:gd name="connsiteX56" fmla="*/ 3117478 w 5515613"/>
                <a:gd name="connsiteY56" fmla="*/ 18010 h 2709949"/>
                <a:gd name="connsiteX57" fmla="*/ 2937972 w 5515613"/>
                <a:gd name="connsiteY57" fmla="*/ 0 h 2709949"/>
                <a:gd name="connsiteX58" fmla="*/ 2556506 w 5515613"/>
                <a:gd name="connsiteY58" fmla="*/ 0 h 2709949"/>
                <a:gd name="connsiteX59" fmla="*/ 2545735 w 5515613"/>
                <a:gd name="connsiteY59" fmla="*/ 383 h 2709949"/>
                <a:gd name="connsiteX60" fmla="*/ 2375728 w 5515613"/>
                <a:gd name="connsiteY60" fmla="*/ 18582 h 2709949"/>
                <a:gd name="connsiteX61" fmla="*/ 2374350 w 5515613"/>
                <a:gd name="connsiteY61" fmla="*/ 16019 h 2709949"/>
                <a:gd name="connsiteX62" fmla="*/ 2364197 w 5515613"/>
                <a:gd name="connsiteY62" fmla="*/ 0 h 2709949"/>
                <a:gd name="connsiteX63" fmla="*/ 1863321 w 5515613"/>
                <a:gd name="connsiteY63" fmla="*/ 0 h 2709949"/>
                <a:gd name="connsiteX64" fmla="*/ 1863811 w 5515613"/>
                <a:gd name="connsiteY64" fmla="*/ 579 h 2709949"/>
                <a:gd name="connsiteX65" fmla="*/ 1939907 w 5515613"/>
                <a:gd name="connsiteY65" fmla="*/ 113266 h 2709949"/>
                <a:gd name="connsiteX66" fmla="*/ 1789154 w 5515613"/>
                <a:gd name="connsiteY66" fmla="*/ 162845 h 2709949"/>
                <a:gd name="connsiteX67" fmla="*/ 1613242 w 5515613"/>
                <a:gd name="connsiteY67" fmla="*/ 234551 h 2709949"/>
                <a:gd name="connsiteX68" fmla="*/ 1560978 w 5515613"/>
                <a:gd name="connsiteY68" fmla="*/ 260174 h 2709949"/>
                <a:gd name="connsiteX69" fmla="*/ 1456570 w 5515613"/>
                <a:gd name="connsiteY69" fmla="*/ 129190 h 2709949"/>
                <a:gd name="connsiteX70" fmla="*/ 1330960 w 5515613"/>
                <a:gd name="connsiteY70" fmla="*/ 0 h 2709949"/>
                <a:gd name="connsiteX71" fmla="*/ 612578 w 5515613"/>
                <a:gd name="connsiteY71" fmla="*/ 0 h 2709949"/>
                <a:gd name="connsiteX72" fmla="*/ 704644 w 5515613"/>
                <a:gd name="connsiteY72" fmla="*/ 42180 h 2709949"/>
                <a:gd name="connsiteX73" fmla="*/ 1157315 w 5515613"/>
                <a:gd name="connsiteY73" fmla="*/ 394385 h 2709949"/>
                <a:gd name="connsiteX74" fmla="*/ 1209439 w 5515613"/>
                <a:gd name="connsiteY74" fmla="*/ 459776 h 2709949"/>
                <a:gd name="connsiteX75" fmla="*/ 1125009 w 5515613"/>
                <a:gd name="connsiteY75" fmla="*/ 516537 h 2709949"/>
                <a:gd name="connsiteX76" fmla="*/ 977045 w 5515613"/>
                <a:gd name="connsiteY76" fmla="*/ 631208 h 2709949"/>
                <a:gd name="connsiteX77" fmla="*/ 890679 w 5515613"/>
                <a:gd name="connsiteY77" fmla="*/ 707959 h 2709949"/>
                <a:gd name="connsiteX78" fmla="*/ 854577 w 5515613"/>
                <a:gd name="connsiteY78" fmla="*/ 662670 h 2709949"/>
                <a:gd name="connsiteX79" fmla="*/ 101256 w 5515613"/>
                <a:gd name="connsiteY79" fmla="*/ 279110 h 2709949"/>
                <a:gd name="connsiteX80" fmla="*/ 0 w 5515613"/>
                <a:gd name="connsiteY80" fmla="*/ 274315 h 2709949"/>
                <a:gd name="connsiteX81" fmla="*/ 0 w 5515613"/>
                <a:gd name="connsiteY81" fmla="*/ 670503 h 2709949"/>
                <a:gd name="connsiteX82" fmla="*/ 124804 w 5515613"/>
                <a:gd name="connsiteY82" fmla="*/ 681515 h 2709949"/>
                <a:gd name="connsiteX83" fmla="*/ 558966 w 5515613"/>
                <a:gd name="connsiteY83" fmla="*/ 925870 h 2709949"/>
                <a:gd name="connsiteX84" fmla="*/ 613843 w 5515613"/>
                <a:gd name="connsiteY84" fmla="*/ 1003698 h 2709949"/>
                <a:gd name="connsiteX85" fmla="*/ 472010 w 5515613"/>
                <a:gd name="connsiteY85" fmla="*/ 1180370 h 2709949"/>
                <a:gd name="connsiteX86" fmla="*/ 369874 w 5515613"/>
                <a:gd name="connsiteY86" fmla="*/ 1337858 h 2709949"/>
                <a:gd name="connsiteX87" fmla="*/ 336858 w 5515613"/>
                <a:gd name="connsiteY87" fmla="*/ 1397242 h 2709949"/>
                <a:gd name="connsiteX88" fmla="*/ 256275 w 5515613"/>
                <a:gd name="connsiteY88" fmla="*/ 1385960 h 2709949"/>
                <a:gd name="connsiteX89" fmla="*/ 0 w 5515613"/>
                <a:gd name="connsiteY89" fmla="*/ 1373825 h 2709949"/>
                <a:gd name="connsiteX90" fmla="*/ 0 w 5515613"/>
                <a:gd name="connsiteY90" fmla="*/ 1788945 h 2709949"/>
                <a:gd name="connsiteX91" fmla="*/ 216450 w 5515613"/>
                <a:gd name="connsiteY91" fmla="*/ 1799193 h 2709949"/>
                <a:gd name="connsiteX92" fmla="*/ 1785827 w 5515613"/>
                <a:gd name="connsiteY92" fmla="*/ 2619187 h 2709949"/>
                <a:gd name="connsiteX93" fmla="*/ 1856629 w 5515613"/>
                <a:gd name="connsiteY93" fmla="*/ 2709949 h 2709949"/>
                <a:gd name="connsiteX94" fmla="*/ 2360473 w 5515613"/>
                <a:gd name="connsiteY94" fmla="*/ 2709949 h 2709949"/>
                <a:gd name="connsiteX95" fmla="*/ 2343826 w 5515613"/>
                <a:gd name="connsiteY95" fmla="*/ 2681219 h 2709949"/>
                <a:gd name="connsiteX96" fmla="*/ 2246156 w 5515613"/>
                <a:gd name="connsiteY96" fmla="*/ 2534945 h 2709949"/>
                <a:gd name="connsiteX97" fmla="*/ 2106659 w 5515613"/>
                <a:gd name="connsiteY97" fmla="*/ 2356122 h 2709949"/>
                <a:gd name="connsiteX98" fmla="*/ 2151607 w 5515613"/>
                <a:gd name="connsiteY98" fmla="*/ 2291684 h 2709949"/>
                <a:gd name="connsiteX99" fmla="*/ 2745692 w 5515613"/>
                <a:gd name="connsiteY99" fmla="*/ 2004954 h 2709949"/>
                <a:gd name="connsiteX100" fmla="*/ 3339777 w 5515613"/>
                <a:gd name="connsiteY100" fmla="*/ 2291684 h 2709949"/>
                <a:gd name="connsiteX101" fmla="*/ 3395491 w 5515613"/>
                <a:gd name="connsiteY101" fmla="*/ 2373380 h 2709949"/>
                <a:gd name="connsiteX102" fmla="*/ 3269457 w 5515613"/>
                <a:gd name="connsiteY102" fmla="*/ 2534945 h 2709949"/>
                <a:gd name="connsiteX103" fmla="*/ 3171787 w 5515613"/>
                <a:gd name="connsiteY103" fmla="*/ 2681219 h 2709949"/>
                <a:gd name="connsiteX104" fmla="*/ 3155140 w 5515613"/>
                <a:gd name="connsiteY104" fmla="*/ 2709949 h 2709949"/>
                <a:gd name="connsiteX105" fmla="*/ 3658984 w 5515613"/>
                <a:gd name="connsiteY105" fmla="*/ 2709949 h 2709949"/>
                <a:gd name="connsiteX106" fmla="*/ 3729787 w 5515613"/>
                <a:gd name="connsiteY106" fmla="*/ 2619187 h 2709949"/>
                <a:gd name="connsiteX107" fmla="*/ 5299164 w 5515613"/>
                <a:gd name="connsiteY107" fmla="*/ 1799193 h 2709949"/>
                <a:gd name="connsiteX108" fmla="*/ 5515613 w 5515613"/>
                <a:gd name="connsiteY108" fmla="*/ 1788945 h 2709949"/>
                <a:gd name="connsiteX109" fmla="*/ 5515613 w 5515613"/>
                <a:gd name="connsiteY109" fmla="*/ 1373825 h 2709949"/>
                <a:gd name="connsiteX110" fmla="*/ 5259338 w 5515613"/>
                <a:gd name="connsiteY110" fmla="*/ 1385960 h 2709949"/>
                <a:gd name="connsiteX111" fmla="*/ 5156274 w 5515613"/>
                <a:gd name="connsiteY111" fmla="*/ 1400390 h 2709949"/>
                <a:gd name="connsiteX112" fmla="*/ 5121507 w 5515613"/>
                <a:gd name="connsiteY112" fmla="*/ 1337858 h 2709949"/>
                <a:gd name="connsiteX113" fmla="*/ 4921676 w 5515613"/>
                <a:gd name="connsiteY113" fmla="*/ 1048781 h 2709949"/>
                <a:gd name="connsiteX114" fmla="*/ 4892737 w 5515613"/>
                <a:gd name="connsiteY114" fmla="*/ 1016511 h 2709949"/>
                <a:gd name="connsiteX115" fmla="*/ 4956647 w 5515613"/>
                <a:gd name="connsiteY115" fmla="*/ 925870 h 2709949"/>
                <a:gd name="connsiteX116" fmla="*/ 5390810 w 5515613"/>
                <a:gd name="connsiteY116" fmla="*/ 681515 h 2709949"/>
                <a:gd name="connsiteX117" fmla="*/ 5515613 w 5515613"/>
                <a:gd name="connsiteY117" fmla="*/ 670503 h 2709949"/>
                <a:gd name="connsiteX118" fmla="*/ 5515613 w 5515613"/>
                <a:gd name="connsiteY118" fmla="*/ 274315 h 2709949"/>
                <a:gd name="connsiteX119" fmla="*/ 5414358 w 5515613"/>
                <a:gd name="connsiteY119" fmla="*/ 279110 h 2709949"/>
                <a:gd name="connsiteX120" fmla="*/ 4661036 w 5515613"/>
                <a:gd name="connsiteY120" fmla="*/ 662670 h 2709949"/>
                <a:gd name="connsiteX121" fmla="*/ 4612886 w 5515613"/>
                <a:gd name="connsiteY121" fmla="*/ 723075 h 2709949"/>
                <a:gd name="connsiteX122" fmla="*/ 4422791 w 5515613"/>
                <a:gd name="connsiteY122" fmla="*/ 558391 h 2709949"/>
                <a:gd name="connsiteX123" fmla="*/ 4298306 w 5515613"/>
                <a:gd name="connsiteY123" fmla="*/ 469648 h 2709949"/>
                <a:gd name="connsiteX124" fmla="*/ 4358299 w 5515613"/>
                <a:gd name="connsiteY124" fmla="*/ 394385 h 2709949"/>
                <a:gd name="connsiteX125" fmla="*/ 4810969 w 5515613"/>
                <a:gd name="connsiteY125" fmla="*/ 42180 h 270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5515613" h="2709949">
                  <a:moveTo>
                    <a:pt x="0" y="2185351"/>
                  </a:moveTo>
                  <a:lnTo>
                    <a:pt x="0" y="2585199"/>
                  </a:lnTo>
                  <a:lnTo>
                    <a:pt x="140060" y="2591831"/>
                  </a:lnTo>
                  <a:cubicBezTo>
                    <a:pt x="278503" y="2605008"/>
                    <a:pt x="411667" y="2636290"/>
                    <a:pt x="537159" y="2683283"/>
                  </a:cubicBezTo>
                  <a:lnTo>
                    <a:pt x="599987" y="2709949"/>
                  </a:lnTo>
                  <a:lnTo>
                    <a:pt x="1322735" y="2709949"/>
                  </a:lnTo>
                  <a:lnTo>
                    <a:pt x="1249519" y="2643031"/>
                  </a:lnTo>
                  <a:cubicBezTo>
                    <a:pt x="954074" y="2394914"/>
                    <a:pt x="584302" y="2232431"/>
                    <a:pt x="178420" y="2193799"/>
                  </a:cubicBezTo>
                  <a:close/>
                  <a:moveTo>
                    <a:pt x="5515613" y="2185351"/>
                  </a:moveTo>
                  <a:lnTo>
                    <a:pt x="5337193" y="2193799"/>
                  </a:lnTo>
                  <a:cubicBezTo>
                    <a:pt x="4931311" y="2232431"/>
                    <a:pt x="4561539" y="2394914"/>
                    <a:pt x="4266094" y="2643031"/>
                  </a:cubicBezTo>
                  <a:lnTo>
                    <a:pt x="4192878" y="2709949"/>
                  </a:lnTo>
                  <a:lnTo>
                    <a:pt x="4915627" y="2709949"/>
                  </a:lnTo>
                  <a:lnTo>
                    <a:pt x="4978455" y="2683283"/>
                  </a:lnTo>
                  <a:cubicBezTo>
                    <a:pt x="5103946" y="2636290"/>
                    <a:pt x="5237111" y="2605008"/>
                    <a:pt x="5375554" y="2591831"/>
                  </a:cubicBezTo>
                  <a:lnTo>
                    <a:pt x="5515613" y="2585199"/>
                  </a:lnTo>
                  <a:close/>
                  <a:moveTo>
                    <a:pt x="2745693" y="1204651"/>
                  </a:moveTo>
                  <a:cubicBezTo>
                    <a:pt x="3231287" y="1204651"/>
                    <a:pt x="3665027" y="1426656"/>
                    <a:pt x="3950955" y="1774706"/>
                  </a:cubicBezTo>
                  <a:lnTo>
                    <a:pt x="3995445" y="1836248"/>
                  </a:lnTo>
                  <a:lnTo>
                    <a:pt x="3929859" y="1878483"/>
                  </a:lnTo>
                  <a:cubicBezTo>
                    <a:pt x="3866034" y="1923512"/>
                    <a:pt x="3804197" y="1971170"/>
                    <a:pt x="3744505" y="2021299"/>
                  </a:cubicBezTo>
                  <a:lnTo>
                    <a:pt x="3676277" y="2083660"/>
                  </a:lnTo>
                  <a:lnTo>
                    <a:pt x="3662489" y="2061854"/>
                  </a:lnTo>
                  <a:cubicBezTo>
                    <a:pt x="3451470" y="1786621"/>
                    <a:pt x="3119306" y="1609156"/>
                    <a:pt x="2745692" y="1609156"/>
                  </a:cubicBezTo>
                  <a:cubicBezTo>
                    <a:pt x="2372078" y="1609156"/>
                    <a:pt x="2039913" y="1786621"/>
                    <a:pt x="1828894" y="2061854"/>
                  </a:cubicBezTo>
                  <a:lnTo>
                    <a:pt x="1823981" y="2069624"/>
                  </a:lnTo>
                  <a:lnTo>
                    <a:pt x="1771108" y="2021299"/>
                  </a:lnTo>
                  <a:cubicBezTo>
                    <a:pt x="1711417" y="1971170"/>
                    <a:pt x="1649579" y="1923512"/>
                    <a:pt x="1585754" y="1878483"/>
                  </a:cubicBezTo>
                  <a:lnTo>
                    <a:pt x="1501790" y="1824413"/>
                  </a:lnTo>
                  <a:lnTo>
                    <a:pt x="1507689" y="1815957"/>
                  </a:lnTo>
                  <a:cubicBezTo>
                    <a:pt x="1792639" y="1444293"/>
                    <a:pt x="2241180" y="1204651"/>
                    <a:pt x="2745693" y="1204651"/>
                  </a:cubicBezTo>
                  <a:close/>
                  <a:moveTo>
                    <a:pt x="2745693" y="408397"/>
                  </a:moveTo>
                  <a:cubicBezTo>
                    <a:pt x="3479295" y="408397"/>
                    <a:pt x="4134561" y="743789"/>
                    <a:pt x="4566523" y="1269601"/>
                  </a:cubicBezTo>
                  <a:lnTo>
                    <a:pt x="4727266" y="1491950"/>
                  </a:lnTo>
                  <a:lnTo>
                    <a:pt x="4553695" y="1548469"/>
                  </a:lnTo>
                  <a:lnTo>
                    <a:pt x="4344173" y="1637399"/>
                  </a:lnTo>
                  <a:lnTo>
                    <a:pt x="4260070" y="1521062"/>
                  </a:lnTo>
                  <a:cubicBezTo>
                    <a:pt x="3900809" y="1083747"/>
                    <a:pt x="3355825" y="804803"/>
                    <a:pt x="2745693" y="804803"/>
                  </a:cubicBezTo>
                  <a:cubicBezTo>
                    <a:pt x="2135560" y="804803"/>
                    <a:pt x="1590578" y="1083747"/>
                    <a:pt x="1231316" y="1521062"/>
                  </a:cubicBezTo>
                  <a:lnTo>
                    <a:pt x="1152901" y="1629529"/>
                  </a:lnTo>
                  <a:lnTo>
                    <a:pt x="961920" y="1548469"/>
                  </a:lnTo>
                  <a:lnTo>
                    <a:pt x="768736" y="1485564"/>
                  </a:lnTo>
                  <a:lnTo>
                    <a:pt x="924863" y="1269601"/>
                  </a:lnTo>
                  <a:cubicBezTo>
                    <a:pt x="1356824" y="743789"/>
                    <a:pt x="2012092" y="408397"/>
                    <a:pt x="2745693" y="408397"/>
                  </a:cubicBezTo>
                  <a:close/>
                  <a:moveTo>
                    <a:pt x="4903035" y="0"/>
                  </a:moveTo>
                  <a:lnTo>
                    <a:pt x="4184653" y="0"/>
                  </a:lnTo>
                  <a:lnTo>
                    <a:pt x="4059043" y="129190"/>
                  </a:lnTo>
                  <a:lnTo>
                    <a:pt x="3948334" y="268079"/>
                  </a:lnTo>
                  <a:lnTo>
                    <a:pt x="3812883" y="206291"/>
                  </a:lnTo>
                  <a:cubicBezTo>
                    <a:pt x="3758140" y="183421"/>
                    <a:pt x="3702507" y="162257"/>
                    <a:pt x="3646049" y="142866"/>
                  </a:cubicBezTo>
                  <a:lnTo>
                    <a:pt x="3571242" y="119877"/>
                  </a:lnTo>
                  <a:lnTo>
                    <a:pt x="3651802" y="579"/>
                  </a:lnTo>
                  <a:lnTo>
                    <a:pt x="3652292" y="0"/>
                  </a:lnTo>
                  <a:lnTo>
                    <a:pt x="3151416" y="0"/>
                  </a:lnTo>
                  <a:lnTo>
                    <a:pt x="3141263" y="16019"/>
                  </a:lnTo>
                  <a:lnTo>
                    <a:pt x="3138312" y="21509"/>
                  </a:lnTo>
                  <a:lnTo>
                    <a:pt x="3117478" y="18010"/>
                  </a:lnTo>
                  <a:lnTo>
                    <a:pt x="2937972" y="0"/>
                  </a:lnTo>
                  <a:lnTo>
                    <a:pt x="2556506" y="0"/>
                  </a:lnTo>
                  <a:lnTo>
                    <a:pt x="2545735" y="383"/>
                  </a:lnTo>
                  <a:lnTo>
                    <a:pt x="2375728" y="18582"/>
                  </a:lnTo>
                  <a:lnTo>
                    <a:pt x="2374350" y="16019"/>
                  </a:lnTo>
                  <a:lnTo>
                    <a:pt x="2364197" y="0"/>
                  </a:lnTo>
                  <a:lnTo>
                    <a:pt x="1863321" y="0"/>
                  </a:lnTo>
                  <a:lnTo>
                    <a:pt x="1863811" y="579"/>
                  </a:lnTo>
                  <a:lnTo>
                    <a:pt x="1939907" y="113266"/>
                  </a:lnTo>
                  <a:lnTo>
                    <a:pt x="1789154" y="162845"/>
                  </a:lnTo>
                  <a:cubicBezTo>
                    <a:pt x="1729527" y="184782"/>
                    <a:pt x="1670862" y="208711"/>
                    <a:pt x="1613242" y="234551"/>
                  </a:cubicBezTo>
                  <a:lnTo>
                    <a:pt x="1560978" y="260174"/>
                  </a:lnTo>
                  <a:lnTo>
                    <a:pt x="1456570" y="129190"/>
                  </a:lnTo>
                  <a:lnTo>
                    <a:pt x="1330960" y="0"/>
                  </a:lnTo>
                  <a:lnTo>
                    <a:pt x="612578" y="0"/>
                  </a:lnTo>
                  <a:lnTo>
                    <a:pt x="704644" y="42180"/>
                  </a:lnTo>
                  <a:cubicBezTo>
                    <a:pt x="876662" y="130978"/>
                    <a:pt x="1030027" y="250855"/>
                    <a:pt x="1157315" y="394385"/>
                  </a:cubicBezTo>
                  <a:lnTo>
                    <a:pt x="1209439" y="459776"/>
                  </a:lnTo>
                  <a:lnTo>
                    <a:pt x="1125009" y="516537"/>
                  </a:lnTo>
                  <a:cubicBezTo>
                    <a:pt x="1074375" y="553118"/>
                    <a:pt x="1025027" y="591370"/>
                    <a:pt x="977045" y="631208"/>
                  </a:cubicBezTo>
                  <a:lnTo>
                    <a:pt x="890679" y="707959"/>
                  </a:lnTo>
                  <a:lnTo>
                    <a:pt x="854577" y="662670"/>
                  </a:lnTo>
                  <a:cubicBezTo>
                    <a:pt x="666054" y="450089"/>
                    <a:pt x="400282" y="307571"/>
                    <a:pt x="101256" y="279110"/>
                  </a:cubicBezTo>
                  <a:lnTo>
                    <a:pt x="0" y="274315"/>
                  </a:lnTo>
                  <a:lnTo>
                    <a:pt x="0" y="670503"/>
                  </a:lnTo>
                  <a:lnTo>
                    <a:pt x="124804" y="681515"/>
                  </a:lnTo>
                  <a:cubicBezTo>
                    <a:pt x="296455" y="712176"/>
                    <a:pt x="448107" y="800560"/>
                    <a:pt x="558966" y="925870"/>
                  </a:cubicBezTo>
                  <a:lnTo>
                    <a:pt x="613843" y="1003698"/>
                  </a:lnTo>
                  <a:lnTo>
                    <a:pt x="472010" y="1180370"/>
                  </a:lnTo>
                  <a:cubicBezTo>
                    <a:pt x="436248" y="1231627"/>
                    <a:pt x="402177" y="1284149"/>
                    <a:pt x="369874" y="1337858"/>
                  </a:cubicBezTo>
                  <a:lnTo>
                    <a:pt x="336858" y="1397242"/>
                  </a:lnTo>
                  <a:lnTo>
                    <a:pt x="256275" y="1385960"/>
                  </a:lnTo>
                  <a:lnTo>
                    <a:pt x="0" y="1373825"/>
                  </a:lnTo>
                  <a:lnTo>
                    <a:pt x="0" y="1788945"/>
                  </a:lnTo>
                  <a:lnTo>
                    <a:pt x="216450" y="1799193"/>
                  </a:lnTo>
                  <a:cubicBezTo>
                    <a:pt x="843901" y="1858915"/>
                    <a:pt x="1399580" y="2164800"/>
                    <a:pt x="1785827" y="2619187"/>
                  </a:cubicBezTo>
                  <a:lnTo>
                    <a:pt x="1856629" y="2709949"/>
                  </a:lnTo>
                  <a:lnTo>
                    <a:pt x="2360473" y="2709949"/>
                  </a:lnTo>
                  <a:lnTo>
                    <a:pt x="2343826" y="2681219"/>
                  </a:lnTo>
                  <a:cubicBezTo>
                    <a:pt x="2312786" y="2631381"/>
                    <a:pt x="2280208" y="2582601"/>
                    <a:pt x="2246156" y="2534945"/>
                  </a:cubicBezTo>
                  <a:lnTo>
                    <a:pt x="2106659" y="2356122"/>
                  </a:lnTo>
                  <a:lnTo>
                    <a:pt x="2151607" y="2291684"/>
                  </a:lnTo>
                  <a:cubicBezTo>
                    <a:pt x="2290610" y="2116963"/>
                    <a:pt x="2505071" y="2004954"/>
                    <a:pt x="2745692" y="2004954"/>
                  </a:cubicBezTo>
                  <a:cubicBezTo>
                    <a:pt x="2986312" y="2004954"/>
                    <a:pt x="3200772" y="2116963"/>
                    <a:pt x="3339777" y="2291684"/>
                  </a:cubicBezTo>
                  <a:lnTo>
                    <a:pt x="3395491" y="2373380"/>
                  </a:lnTo>
                  <a:lnTo>
                    <a:pt x="3269457" y="2534945"/>
                  </a:lnTo>
                  <a:cubicBezTo>
                    <a:pt x="3235406" y="2582601"/>
                    <a:pt x="3202827" y="2631381"/>
                    <a:pt x="3171787" y="2681219"/>
                  </a:cubicBezTo>
                  <a:lnTo>
                    <a:pt x="3155140" y="2709949"/>
                  </a:lnTo>
                  <a:lnTo>
                    <a:pt x="3658984" y="2709949"/>
                  </a:lnTo>
                  <a:lnTo>
                    <a:pt x="3729787" y="2619187"/>
                  </a:lnTo>
                  <a:cubicBezTo>
                    <a:pt x="4116033" y="2164800"/>
                    <a:pt x="4671712" y="1858915"/>
                    <a:pt x="5299164" y="1799193"/>
                  </a:cubicBezTo>
                  <a:lnTo>
                    <a:pt x="5515613" y="1788945"/>
                  </a:lnTo>
                  <a:lnTo>
                    <a:pt x="5515613" y="1373825"/>
                  </a:lnTo>
                  <a:lnTo>
                    <a:pt x="5259338" y="1385960"/>
                  </a:lnTo>
                  <a:lnTo>
                    <a:pt x="5156274" y="1400390"/>
                  </a:lnTo>
                  <a:lnTo>
                    <a:pt x="5121507" y="1337858"/>
                  </a:lnTo>
                  <a:cubicBezTo>
                    <a:pt x="5060941" y="1237156"/>
                    <a:pt x="4994153" y="1140618"/>
                    <a:pt x="4921676" y="1048781"/>
                  </a:cubicBezTo>
                  <a:lnTo>
                    <a:pt x="4892737" y="1016511"/>
                  </a:lnTo>
                  <a:lnTo>
                    <a:pt x="4956647" y="925870"/>
                  </a:lnTo>
                  <a:cubicBezTo>
                    <a:pt x="5067506" y="800560"/>
                    <a:pt x="5219159" y="712176"/>
                    <a:pt x="5390810" y="681515"/>
                  </a:cubicBezTo>
                  <a:lnTo>
                    <a:pt x="5515613" y="670503"/>
                  </a:lnTo>
                  <a:lnTo>
                    <a:pt x="5515613" y="274315"/>
                  </a:lnTo>
                  <a:lnTo>
                    <a:pt x="5414358" y="279110"/>
                  </a:lnTo>
                  <a:cubicBezTo>
                    <a:pt x="5115331" y="307571"/>
                    <a:pt x="4849560" y="450089"/>
                    <a:pt x="4661036" y="662670"/>
                  </a:cubicBezTo>
                  <a:lnTo>
                    <a:pt x="4612886" y="723075"/>
                  </a:lnTo>
                  <a:lnTo>
                    <a:pt x="4422791" y="558391"/>
                  </a:lnTo>
                  <a:lnTo>
                    <a:pt x="4298306" y="469648"/>
                  </a:lnTo>
                  <a:lnTo>
                    <a:pt x="4358299" y="394385"/>
                  </a:lnTo>
                  <a:cubicBezTo>
                    <a:pt x="4485586" y="250855"/>
                    <a:pt x="4638952" y="130978"/>
                    <a:pt x="4810969" y="4218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7DE2CCF-727D-4A32-BE34-FBBC9165BCD9}"/>
              </a:ext>
            </a:extLst>
          </p:cNvPr>
          <p:cNvGrpSpPr/>
          <p:nvPr/>
        </p:nvGrpSpPr>
        <p:grpSpPr>
          <a:xfrm>
            <a:off x="389170" y="5181185"/>
            <a:ext cx="2160000" cy="900000"/>
            <a:chOff x="458181" y="1874866"/>
            <a:chExt cx="2160000" cy="900000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D72788F4-946D-4731-8A68-C37B7F65F946}"/>
                </a:ext>
              </a:extLst>
            </p:cNvPr>
            <p:cNvSpPr/>
            <p:nvPr/>
          </p:nvSpPr>
          <p:spPr>
            <a:xfrm>
              <a:off x="458181" y="1874866"/>
              <a:ext cx="2160000" cy="90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A015AF0-9108-45E3-9C9E-FA3948A55C2C}"/>
                </a:ext>
              </a:extLst>
            </p:cNvPr>
            <p:cNvSpPr/>
            <p:nvPr/>
          </p:nvSpPr>
          <p:spPr>
            <a:xfrm>
              <a:off x="458181" y="1874866"/>
              <a:ext cx="2160000" cy="900000"/>
            </a:xfrm>
            <a:custGeom>
              <a:avLst/>
              <a:gdLst>
                <a:gd name="connsiteX0" fmla="*/ 2467029 w 4934058"/>
                <a:gd name="connsiteY0" fmla="*/ 2139423 h 2139950"/>
                <a:gd name="connsiteX1" fmla="*/ 2473995 w 4934058"/>
                <a:gd name="connsiteY1" fmla="*/ 2139950 h 2139950"/>
                <a:gd name="connsiteX2" fmla="*/ 2460063 w 4934058"/>
                <a:gd name="connsiteY2" fmla="*/ 2139950 h 2139950"/>
                <a:gd name="connsiteX3" fmla="*/ 2467029 w 4934058"/>
                <a:gd name="connsiteY3" fmla="*/ 622651 h 2139950"/>
                <a:gd name="connsiteX4" fmla="*/ 2154731 w 4934058"/>
                <a:gd name="connsiteY4" fmla="*/ 743312 h 2139950"/>
                <a:gd name="connsiteX5" fmla="*/ 2112014 w 4934058"/>
                <a:gd name="connsiteY5" fmla="*/ 788118 h 2139950"/>
                <a:gd name="connsiteX6" fmla="*/ 2174182 w 4934058"/>
                <a:gd name="connsiteY6" fmla="*/ 957973 h 2139950"/>
                <a:gd name="connsiteX7" fmla="*/ 2236509 w 4934058"/>
                <a:gd name="connsiteY7" fmla="*/ 948611 h 2139950"/>
                <a:gd name="connsiteX8" fmla="*/ 2467030 w 4934058"/>
                <a:gd name="connsiteY8" fmla="*/ 937152 h 2139950"/>
                <a:gd name="connsiteX9" fmla="*/ 2697552 w 4934058"/>
                <a:gd name="connsiteY9" fmla="*/ 948611 h 2139950"/>
                <a:gd name="connsiteX10" fmla="*/ 2759876 w 4934058"/>
                <a:gd name="connsiteY10" fmla="*/ 957973 h 2139950"/>
                <a:gd name="connsiteX11" fmla="*/ 2822044 w 4934058"/>
                <a:gd name="connsiteY11" fmla="*/ 788117 h 2139950"/>
                <a:gd name="connsiteX12" fmla="*/ 2779328 w 4934058"/>
                <a:gd name="connsiteY12" fmla="*/ 743312 h 2139950"/>
                <a:gd name="connsiteX13" fmla="*/ 2467029 w 4934058"/>
                <a:gd name="connsiteY13" fmla="*/ 622651 h 2139950"/>
                <a:gd name="connsiteX14" fmla="*/ 142407 w 4934058"/>
                <a:gd name="connsiteY14" fmla="*/ 0 h 2139950"/>
                <a:gd name="connsiteX15" fmla="*/ 1559093 w 4934058"/>
                <a:gd name="connsiteY15" fmla="*/ 0 h 2139950"/>
                <a:gd name="connsiteX16" fmla="*/ 1619217 w 4934058"/>
                <a:gd name="connsiteY16" fmla="*/ 54644 h 2139950"/>
                <a:gd name="connsiteX17" fmla="*/ 1767013 w 4934058"/>
                <a:gd name="connsiteY17" fmla="*/ 217260 h 2139950"/>
                <a:gd name="connsiteX18" fmla="*/ 1784609 w 4934058"/>
                <a:gd name="connsiteY18" fmla="*/ 240792 h 2139950"/>
                <a:gd name="connsiteX19" fmla="*/ 1858915 w 4934058"/>
                <a:gd name="connsiteY19" fmla="*/ 185227 h 2139950"/>
                <a:gd name="connsiteX20" fmla="*/ 2301391 w 4934058"/>
                <a:gd name="connsiteY20" fmla="*/ 12005 h 2139950"/>
                <a:gd name="connsiteX21" fmla="*/ 2460063 w 4934058"/>
                <a:gd name="connsiteY21" fmla="*/ 0 h 2139950"/>
                <a:gd name="connsiteX22" fmla="*/ 2473995 w 4934058"/>
                <a:gd name="connsiteY22" fmla="*/ 0 h 2139950"/>
                <a:gd name="connsiteX23" fmla="*/ 2632667 w 4934058"/>
                <a:gd name="connsiteY23" fmla="*/ 12005 h 2139950"/>
                <a:gd name="connsiteX24" fmla="*/ 3075143 w 4934058"/>
                <a:gd name="connsiteY24" fmla="*/ 185227 h 2139950"/>
                <a:gd name="connsiteX25" fmla="*/ 3149449 w 4934058"/>
                <a:gd name="connsiteY25" fmla="*/ 240792 h 2139950"/>
                <a:gd name="connsiteX26" fmla="*/ 3167045 w 4934058"/>
                <a:gd name="connsiteY26" fmla="*/ 217260 h 2139950"/>
                <a:gd name="connsiteX27" fmla="*/ 3314841 w 4934058"/>
                <a:gd name="connsiteY27" fmla="*/ 54644 h 2139950"/>
                <a:gd name="connsiteX28" fmla="*/ 3374965 w 4934058"/>
                <a:gd name="connsiteY28" fmla="*/ 0 h 2139950"/>
                <a:gd name="connsiteX29" fmla="*/ 4791651 w 4934058"/>
                <a:gd name="connsiteY29" fmla="*/ 0 h 2139950"/>
                <a:gd name="connsiteX30" fmla="*/ 4674270 w 4934058"/>
                <a:gd name="connsiteY30" fmla="*/ 13618 h 2139950"/>
                <a:gd name="connsiteX31" fmla="*/ 3374187 w 4934058"/>
                <a:gd name="connsiteY31" fmla="*/ 1048249 h 2139950"/>
                <a:gd name="connsiteX32" fmla="*/ 3350740 w 4934058"/>
                <a:gd name="connsiteY32" fmla="*/ 1114188 h 2139950"/>
                <a:gd name="connsiteX33" fmla="*/ 3543298 w 4934058"/>
                <a:gd name="connsiteY33" fmla="*/ 1205327 h 2139950"/>
                <a:gd name="connsiteX34" fmla="*/ 3730159 w 4934058"/>
                <a:gd name="connsiteY34" fmla="*/ 1316736 h 2139950"/>
                <a:gd name="connsiteX35" fmla="*/ 3877824 w 4934058"/>
                <a:gd name="connsiteY35" fmla="*/ 1424933 h 2139950"/>
                <a:gd name="connsiteX36" fmla="*/ 3912983 w 4934058"/>
                <a:gd name="connsiteY36" fmla="*/ 1298329 h 2139950"/>
                <a:gd name="connsiteX37" fmla="*/ 4822853 w 4934058"/>
                <a:gd name="connsiteY37" fmla="*/ 591829 h 2139950"/>
                <a:gd name="connsiteX38" fmla="*/ 4934058 w 4934058"/>
                <a:gd name="connsiteY38" fmla="*/ 586213 h 2139950"/>
                <a:gd name="connsiteX39" fmla="*/ 4934058 w 4934058"/>
                <a:gd name="connsiteY39" fmla="*/ 1209391 h 2139950"/>
                <a:gd name="connsiteX40" fmla="*/ 4840452 w 4934058"/>
                <a:gd name="connsiteY40" fmla="*/ 1218828 h 2139950"/>
                <a:gd name="connsiteX41" fmla="*/ 4497774 w 4934058"/>
                <a:gd name="connsiteY41" fmla="*/ 1514160 h 2139950"/>
                <a:gd name="connsiteX42" fmla="*/ 4482710 w 4934058"/>
                <a:gd name="connsiteY42" fmla="*/ 1569929 h 2139950"/>
                <a:gd name="connsiteX43" fmla="*/ 4585326 w 4934058"/>
                <a:gd name="connsiteY43" fmla="*/ 1550277 h 2139950"/>
                <a:gd name="connsiteX44" fmla="*/ 4934058 w 4934058"/>
                <a:gd name="connsiteY44" fmla="*/ 1523892 h 2139950"/>
                <a:gd name="connsiteX45" fmla="*/ 4934058 w 4934058"/>
                <a:gd name="connsiteY45" fmla="*/ 2133606 h 2139950"/>
                <a:gd name="connsiteX46" fmla="*/ 4808424 w 4934058"/>
                <a:gd name="connsiteY46" fmla="*/ 2139950 h 2139950"/>
                <a:gd name="connsiteX47" fmla="*/ 3374965 w 4934058"/>
                <a:gd name="connsiteY47" fmla="*/ 2139950 h 2139950"/>
                <a:gd name="connsiteX48" fmla="*/ 3477457 w 4934058"/>
                <a:gd name="connsiteY48" fmla="*/ 2046799 h 2139950"/>
                <a:gd name="connsiteX49" fmla="*/ 3579638 w 4934058"/>
                <a:gd name="connsiteY49" fmla="*/ 1970389 h 2139950"/>
                <a:gd name="connsiteX50" fmla="*/ 3535797 w 4934058"/>
                <a:gd name="connsiteY50" fmla="*/ 1930544 h 2139950"/>
                <a:gd name="connsiteX51" fmla="*/ 2467030 w 4934058"/>
                <a:gd name="connsiteY51" fmla="*/ 1546866 h 2139950"/>
                <a:gd name="connsiteX52" fmla="*/ 1398264 w 4934058"/>
                <a:gd name="connsiteY52" fmla="*/ 1930544 h 2139950"/>
                <a:gd name="connsiteX53" fmla="*/ 1354422 w 4934058"/>
                <a:gd name="connsiteY53" fmla="*/ 1970390 h 2139950"/>
                <a:gd name="connsiteX54" fmla="*/ 1456601 w 4934058"/>
                <a:gd name="connsiteY54" fmla="*/ 2046799 h 2139950"/>
                <a:gd name="connsiteX55" fmla="*/ 1559093 w 4934058"/>
                <a:gd name="connsiteY55" fmla="*/ 2139950 h 2139950"/>
                <a:gd name="connsiteX56" fmla="*/ 125634 w 4934058"/>
                <a:gd name="connsiteY56" fmla="*/ 2139950 h 2139950"/>
                <a:gd name="connsiteX57" fmla="*/ 0 w 4934058"/>
                <a:gd name="connsiteY57" fmla="*/ 2133606 h 2139950"/>
                <a:gd name="connsiteX58" fmla="*/ 0 w 4934058"/>
                <a:gd name="connsiteY58" fmla="*/ 1523892 h 2139950"/>
                <a:gd name="connsiteX59" fmla="*/ 348732 w 4934058"/>
                <a:gd name="connsiteY59" fmla="*/ 1550277 h 2139950"/>
                <a:gd name="connsiteX60" fmla="*/ 451348 w 4934058"/>
                <a:gd name="connsiteY60" fmla="*/ 1569929 h 2139950"/>
                <a:gd name="connsiteX61" fmla="*/ 436284 w 4934058"/>
                <a:gd name="connsiteY61" fmla="*/ 1514160 h 2139950"/>
                <a:gd name="connsiteX62" fmla="*/ 93606 w 4934058"/>
                <a:gd name="connsiteY62" fmla="*/ 1218828 h 2139950"/>
                <a:gd name="connsiteX63" fmla="*/ 0 w 4934058"/>
                <a:gd name="connsiteY63" fmla="*/ 1209391 h 2139950"/>
                <a:gd name="connsiteX64" fmla="*/ 0 w 4934058"/>
                <a:gd name="connsiteY64" fmla="*/ 586213 h 2139950"/>
                <a:gd name="connsiteX65" fmla="*/ 111205 w 4934058"/>
                <a:gd name="connsiteY65" fmla="*/ 591829 h 2139950"/>
                <a:gd name="connsiteX66" fmla="*/ 1021075 w 4934058"/>
                <a:gd name="connsiteY66" fmla="*/ 1298329 h 2139950"/>
                <a:gd name="connsiteX67" fmla="*/ 1056235 w 4934058"/>
                <a:gd name="connsiteY67" fmla="*/ 1424934 h 2139950"/>
                <a:gd name="connsiteX68" fmla="*/ 1203901 w 4934058"/>
                <a:gd name="connsiteY68" fmla="*/ 1316736 h 2139950"/>
                <a:gd name="connsiteX69" fmla="*/ 1390763 w 4934058"/>
                <a:gd name="connsiteY69" fmla="*/ 1205327 h 2139950"/>
                <a:gd name="connsiteX70" fmla="*/ 1583319 w 4934058"/>
                <a:gd name="connsiteY70" fmla="*/ 1114189 h 2139950"/>
                <a:gd name="connsiteX71" fmla="*/ 1559871 w 4934058"/>
                <a:gd name="connsiteY71" fmla="*/ 1048249 h 2139950"/>
                <a:gd name="connsiteX72" fmla="*/ 259788 w 4934058"/>
                <a:gd name="connsiteY72" fmla="*/ 13618 h 213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4934058" h="2139950">
                  <a:moveTo>
                    <a:pt x="2467029" y="2139423"/>
                  </a:moveTo>
                  <a:lnTo>
                    <a:pt x="2473995" y="2139950"/>
                  </a:lnTo>
                  <a:lnTo>
                    <a:pt x="2460063" y="2139950"/>
                  </a:lnTo>
                  <a:close/>
                  <a:moveTo>
                    <a:pt x="2467029" y="622651"/>
                  </a:moveTo>
                  <a:cubicBezTo>
                    <a:pt x="2346786" y="622651"/>
                    <a:pt x="2237215" y="668343"/>
                    <a:pt x="2154731" y="743312"/>
                  </a:cubicBezTo>
                  <a:lnTo>
                    <a:pt x="2112014" y="788118"/>
                  </a:lnTo>
                  <a:lnTo>
                    <a:pt x="2174182" y="957973"/>
                  </a:lnTo>
                  <a:lnTo>
                    <a:pt x="2236509" y="948611"/>
                  </a:lnTo>
                  <a:cubicBezTo>
                    <a:pt x="2312321" y="941033"/>
                    <a:pt x="2389222" y="937152"/>
                    <a:pt x="2467030" y="937152"/>
                  </a:cubicBezTo>
                  <a:cubicBezTo>
                    <a:pt x="2544838" y="937152"/>
                    <a:pt x="2621740" y="941033"/>
                    <a:pt x="2697552" y="948611"/>
                  </a:cubicBezTo>
                  <a:lnTo>
                    <a:pt x="2759876" y="957973"/>
                  </a:lnTo>
                  <a:lnTo>
                    <a:pt x="2822044" y="788117"/>
                  </a:lnTo>
                  <a:lnTo>
                    <a:pt x="2779328" y="743312"/>
                  </a:lnTo>
                  <a:cubicBezTo>
                    <a:pt x="2696844" y="668343"/>
                    <a:pt x="2587272" y="622651"/>
                    <a:pt x="2467029" y="622651"/>
                  </a:cubicBezTo>
                  <a:close/>
                  <a:moveTo>
                    <a:pt x="142407" y="0"/>
                  </a:moveTo>
                  <a:lnTo>
                    <a:pt x="1559093" y="0"/>
                  </a:lnTo>
                  <a:lnTo>
                    <a:pt x="1619217" y="54644"/>
                  </a:lnTo>
                  <a:cubicBezTo>
                    <a:pt x="1671016" y="106443"/>
                    <a:pt x="1720346" y="160713"/>
                    <a:pt x="1767013" y="217260"/>
                  </a:cubicBezTo>
                  <a:lnTo>
                    <a:pt x="1784609" y="240792"/>
                  </a:lnTo>
                  <a:lnTo>
                    <a:pt x="1858915" y="185227"/>
                  </a:lnTo>
                  <a:cubicBezTo>
                    <a:pt x="1989108" y="97270"/>
                    <a:pt x="2139367" y="36762"/>
                    <a:pt x="2301391" y="12005"/>
                  </a:cubicBezTo>
                  <a:lnTo>
                    <a:pt x="2460063" y="0"/>
                  </a:lnTo>
                  <a:lnTo>
                    <a:pt x="2473995" y="0"/>
                  </a:lnTo>
                  <a:lnTo>
                    <a:pt x="2632667" y="12005"/>
                  </a:lnTo>
                  <a:cubicBezTo>
                    <a:pt x="2794692" y="36762"/>
                    <a:pt x="2944951" y="97270"/>
                    <a:pt x="3075143" y="185227"/>
                  </a:cubicBezTo>
                  <a:lnTo>
                    <a:pt x="3149449" y="240792"/>
                  </a:lnTo>
                  <a:lnTo>
                    <a:pt x="3167045" y="217260"/>
                  </a:lnTo>
                  <a:cubicBezTo>
                    <a:pt x="3213713" y="160713"/>
                    <a:pt x="3263042" y="106443"/>
                    <a:pt x="3314841" y="54644"/>
                  </a:cubicBezTo>
                  <a:lnTo>
                    <a:pt x="3374965" y="0"/>
                  </a:lnTo>
                  <a:lnTo>
                    <a:pt x="4791651" y="0"/>
                  </a:lnTo>
                  <a:lnTo>
                    <a:pt x="4674270" y="13618"/>
                  </a:lnTo>
                  <a:cubicBezTo>
                    <a:pt x="4081571" y="105612"/>
                    <a:pt x="3591308" y="507391"/>
                    <a:pt x="3374187" y="1048249"/>
                  </a:cubicBezTo>
                  <a:lnTo>
                    <a:pt x="3350740" y="1114188"/>
                  </a:lnTo>
                  <a:lnTo>
                    <a:pt x="3543298" y="1205327"/>
                  </a:lnTo>
                  <a:cubicBezTo>
                    <a:pt x="3607467" y="1239559"/>
                    <a:pt x="3669815" y="1276756"/>
                    <a:pt x="3730159" y="1316736"/>
                  </a:cubicBezTo>
                  <a:lnTo>
                    <a:pt x="3877824" y="1424933"/>
                  </a:lnTo>
                  <a:lnTo>
                    <a:pt x="3912983" y="1298329"/>
                  </a:lnTo>
                  <a:cubicBezTo>
                    <a:pt x="4053650" y="915978"/>
                    <a:pt x="4402945" y="634473"/>
                    <a:pt x="4822853" y="591829"/>
                  </a:cubicBezTo>
                  <a:lnTo>
                    <a:pt x="4934058" y="586213"/>
                  </a:lnTo>
                  <a:lnTo>
                    <a:pt x="4934058" y="1209391"/>
                  </a:lnTo>
                  <a:lnTo>
                    <a:pt x="4840452" y="1218828"/>
                  </a:lnTo>
                  <a:cubicBezTo>
                    <a:pt x="4681715" y="1251311"/>
                    <a:pt x="4552474" y="1364769"/>
                    <a:pt x="4497774" y="1514160"/>
                  </a:cubicBezTo>
                  <a:lnTo>
                    <a:pt x="4482710" y="1569929"/>
                  </a:lnTo>
                  <a:lnTo>
                    <a:pt x="4585326" y="1550277"/>
                  </a:lnTo>
                  <a:cubicBezTo>
                    <a:pt x="4699034" y="1532903"/>
                    <a:pt x="4815494" y="1523892"/>
                    <a:pt x="4934058" y="1523892"/>
                  </a:cubicBezTo>
                  <a:lnTo>
                    <a:pt x="4934058" y="2133606"/>
                  </a:lnTo>
                  <a:lnTo>
                    <a:pt x="4808424" y="2139950"/>
                  </a:lnTo>
                  <a:lnTo>
                    <a:pt x="3374965" y="2139950"/>
                  </a:lnTo>
                  <a:lnTo>
                    <a:pt x="3477457" y="2046799"/>
                  </a:lnTo>
                  <a:lnTo>
                    <a:pt x="3579638" y="1970389"/>
                  </a:lnTo>
                  <a:lnTo>
                    <a:pt x="3535797" y="1930544"/>
                  </a:lnTo>
                  <a:cubicBezTo>
                    <a:pt x="3245358" y="1690852"/>
                    <a:pt x="2873009" y="1546866"/>
                    <a:pt x="2467030" y="1546866"/>
                  </a:cubicBezTo>
                  <a:cubicBezTo>
                    <a:pt x="2061051" y="1546866"/>
                    <a:pt x="1688702" y="1690852"/>
                    <a:pt x="1398264" y="1930544"/>
                  </a:cubicBezTo>
                  <a:lnTo>
                    <a:pt x="1354422" y="1970390"/>
                  </a:lnTo>
                  <a:lnTo>
                    <a:pt x="1456601" y="2046799"/>
                  </a:lnTo>
                  <a:lnTo>
                    <a:pt x="1559093" y="2139950"/>
                  </a:lnTo>
                  <a:lnTo>
                    <a:pt x="125634" y="2139950"/>
                  </a:lnTo>
                  <a:lnTo>
                    <a:pt x="0" y="2133606"/>
                  </a:lnTo>
                  <a:lnTo>
                    <a:pt x="0" y="1523892"/>
                  </a:lnTo>
                  <a:cubicBezTo>
                    <a:pt x="118565" y="1523892"/>
                    <a:pt x="235024" y="1532903"/>
                    <a:pt x="348732" y="1550277"/>
                  </a:cubicBezTo>
                  <a:lnTo>
                    <a:pt x="451348" y="1569929"/>
                  </a:lnTo>
                  <a:lnTo>
                    <a:pt x="436284" y="1514160"/>
                  </a:lnTo>
                  <a:cubicBezTo>
                    <a:pt x="381585" y="1364769"/>
                    <a:pt x="252344" y="1251311"/>
                    <a:pt x="93606" y="1218828"/>
                  </a:cubicBezTo>
                  <a:lnTo>
                    <a:pt x="0" y="1209391"/>
                  </a:lnTo>
                  <a:lnTo>
                    <a:pt x="0" y="586213"/>
                  </a:lnTo>
                  <a:lnTo>
                    <a:pt x="111205" y="591829"/>
                  </a:lnTo>
                  <a:cubicBezTo>
                    <a:pt x="531114" y="634473"/>
                    <a:pt x="880410" y="915978"/>
                    <a:pt x="1021075" y="1298329"/>
                  </a:cubicBezTo>
                  <a:lnTo>
                    <a:pt x="1056235" y="1424934"/>
                  </a:lnTo>
                  <a:lnTo>
                    <a:pt x="1203901" y="1316736"/>
                  </a:lnTo>
                  <a:cubicBezTo>
                    <a:pt x="1264245" y="1276756"/>
                    <a:pt x="1326593" y="1239559"/>
                    <a:pt x="1390763" y="1205327"/>
                  </a:cubicBezTo>
                  <a:lnTo>
                    <a:pt x="1583319" y="1114189"/>
                  </a:lnTo>
                  <a:lnTo>
                    <a:pt x="1559871" y="1048249"/>
                  </a:lnTo>
                  <a:cubicBezTo>
                    <a:pt x="1342751" y="507391"/>
                    <a:pt x="852489" y="105612"/>
                    <a:pt x="259788" y="13618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3F7DBC2-1903-4BC4-952F-0A2BC4C7D2D5}"/>
              </a:ext>
            </a:extLst>
          </p:cNvPr>
          <p:cNvGrpSpPr/>
          <p:nvPr/>
        </p:nvGrpSpPr>
        <p:grpSpPr>
          <a:xfrm>
            <a:off x="2709676" y="2159798"/>
            <a:ext cx="2160000" cy="996923"/>
            <a:chOff x="3571588" y="459324"/>
            <a:chExt cx="2340000" cy="1080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523D8AAD-38D0-4817-862D-6CE859F52C64}"/>
                </a:ext>
              </a:extLst>
            </p:cNvPr>
            <p:cNvSpPr/>
            <p:nvPr/>
          </p:nvSpPr>
          <p:spPr>
            <a:xfrm>
              <a:off x="3571588" y="459324"/>
              <a:ext cx="2340000" cy="108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C3CC87B-8B8C-4A4B-A9EF-1038B046528E}"/>
                </a:ext>
              </a:extLst>
            </p:cNvPr>
            <p:cNvSpPr/>
            <p:nvPr/>
          </p:nvSpPr>
          <p:spPr>
            <a:xfrm>
              <a:off x="3571588" y="459324"/>
              <a:ext cx="2340000" cy="1080000"/>
            </a:xfrm>
            <a:custGeom>
              <a:avLst/>
              <a:gdLst>
                <a:gd name="connsiteX0" fmla="*/ 4750486 w 4750486"/>
                <a:gd name="connsiteY0" fmla="*/ 2082858 h 2143472"/>
                <a:gd name="connsiteX1" fmla="*/ 4750486 w 4750486"/>
                <a:gd name="connsiteY1" fmla="*/ 2143472 h 2143472"/>
                <a:gd name="connsiteX2" fmla="*/ 4453946 w 4750486"/>
                <a:gd name="connsiteY2" fmla="*/ 2143472 h 2143472"/>
                <a:gd name="connsiteX3" fmla="*/ 4456131 w 4750486"/>
                <a:gd name="connsiteY3" fmla="*/ 2142286 h 2143472"/>
                <a:gd name="connsiteX4" fmla="*/ 4750486 w 4750486"/>
                <a:gd name="connsiteY4" fmla="*/ 2082858 h 2143472"/>
                <a:gd name="connsiteX5" fmla="*/ 0 w 4750486"/>
                <a:gd name="connsiteY5" fmla="*/ 2082858 h 2143472"/>
                <a:gd name="connsiteX6" fmla="*/ 294355 w 4750486"/>
                <a:gd name="connsiteY6" fmla="*/ 2142286 h 2143472"/>
                <a:gd name="connsiteX7" fmla="*/ 296540 w 4750486"/>
                <a:gd name="connsiteY7" fmla="*/ 2143472 h 2143472"/>
                <a:gd name="connsiteX8" fmla="*/ 0 w 4750486"/>
                <a:gd name="connsiteY8" fmla="*/ 2143472 h 2143472"/>
                <a:gd name="connsiteX9" fmla="*/ 2375242 w 4750486"/>
                <a:gd name="connsiteY9" fmla="*/ 1853088 h 2143472"/>
                <a:gd name="connsiteX10" fmla="*/ 3298336 w 4750486"/>
                <a:gd name="connsiteY10" fmla="*/ 2135054 h 2143472"/>
                <a:gd name="connsiteX11" fmla="*/ 3309593 w 4750486"/>
                <a:gd name="connsiteY11" fmla="*/ 2143472 h 2143472"/>
                <a:gd name="connsiteX12" fmla="*/ 2965900 w 4750486"/>
                <a:gd name="connsiteY12" fmla="*/ 2143472 h 2143472"/>
                <a:gd name="connsiteX13" fmla="*/ 2952712 w 4750486"/>
                <a:gd name="connsiteY13" fmla="*/ 2137119 h 2143472"/>
                <a:gd name="connsiteX14" fmla="*/ 2375242 w 4750486"/>
                <a:gd name="connsiteY14" fmla="*/ 2020533 h 2143472"/>
                <a:gd name="connsiteX15" fmla="*/ 1797773 w 4750486"/>
                <a:gd name="connsiteY15" fmla="*/ 2137119 h 2143472"/>
                <a:gd name="connsiteX16" fmla="*/ 1784584 w 4750486"/>
                <a:gd name="connsiteY16" fmla="*/ 2143472 h 2143472"/>
                <a:gd name="connsiteX17" fmla="*/ 1440891 w 4750486"/>
                <a:gd name="connsiteY17" fmla="*/ 2143472 h 2143472"/>
                <a:gd name="connsiteX18" fmla="*/ 1452148 w 4750486"/>
                <a:gd name="connsiteY18" fmla="*/ 2135054 h 2143472"/>
                <a:gd name="connsiteX19" fmla="*/ 2375242 w 4750486"/>
                <a:gd name="connsiteY19" fmla="*/ 1853088 h 2143472"/>
                <a:gd name="connsiteX20" fmla="*/ 4750486 w 4750486"/>
                <a:gd name="connsiteY20" fmla="*/ 1794902 h 2143472"/>
                <a:gd name="connsiteX21" fmla="*/ 4750486 w 4750486"/>
                <a:gd name="connsiteY21" fmla="*/ 1950129 h 2143472"/>
                <a:gd name="connsiteX22" fmla="*/ 4404467 w 4750486"/>
                <a:gd name="connsiteY22" fmla="*/ 2019987 h 2143472"/>
                <a:gd name="connsiteX23" fmla="*/ 4285681 w 4750486"/>
                <a:gd name="connsiteY23" fmla="*/ 2084462 h 2143472"/>
                <a:gd name="connsiteX24" fmla="*/ 4213884 w 4750486"/>
                <a:gd name="connsiteY24" fmla="*/ 1988450 h 2143472"/>
                <a:gd name="connsiteX25" fmla="*/ 4188180 w 4750486"/>
                <a:gd name="connsiteY25" fmla="*/ 1960168 h 2143472"/>
                <a:gd name="connsiteX26" fmla="*/ 4252769 w 4750486"/>
                <a:gd name="connsiteY26" fmla="*/ 1920929 h 2143472"/>
                <a:gd name="connsiteX27" fmla="*/ 4750486 w 4750486"/>
                <a:gd name="connsiteY27" fmla="*/ 1794902 h 2143472"/>
                <a:gd name="connsiteX28" fmla="*/ 0 w 4750486"/>
                <a:gd name="connsiteY28" fmla="*/ 1794902 h 2143472"/>
                <a:gd name="connsiteX29" fmla="*/ 497717 w 4750486"/>
                <a:gd name="connsiteY29" fmla="*/ 1920929 h 2143472"/>
                <a:gd name="connsiteX30" fmla="*/ 562307 w 4750486"/>
                <a:gd name="connsiteY30" fmla="*/ 1960168 h 2143472"/>
                <a:gd name="connsiteX31" fmla="*/ 536602 w 4750486"/>
                <a:gd name="connsiteY31" fmla="*/ 1988450 h 2143472"/>
                <a:gd name="connsiteX32" fmla="*/ 464806 w 4750486"/>
                <a:gd name="connsiteY32" fmla="*/ 2084462 h 2143472"/>
                <a:gd name="connsiteX33" fmla="*/ 346020 w 4750486"/>
                <a:gd name="connsiteY33" fmla="*/ 2019987 h 2143472"/>
                <a:gd name="connsiteX34" fmla="*/ 0 w 4750486"/>
                <a:gd name="connsiteY34" fmla="*/ 1950129 h 2143472"/>
                <a:gd name="connsiteX35" fmla="*/ 2375243 w 4750486"/>
                <a:gd name="connsiteY35" fmla="*/ 1537208 h 2143472"/>
                <a:gd name="connsiteX36" fmla="*/ 3766044 w 4750486"/>
                <a:gd name="connsiteY36" fmla="*/ 2113296 h 2143472"/>
                <a:gd name="connsiteX37" fmla="*/ 3793469 w 4750486"/>
                <a:gd name="connsiteY37" fmla="*/ 2143472 h 2143472"/>
                <a:gd name="connsiteX38" fmla="*/ 3526944 w 4750486"/>
                <a:gd name="connsiteY38" fmla="*/ 2143472 h 2143472"/>
                <a:gd name="connsiteX39" fmla="*/ 3509738 w 4750486"/>
                <a:gd name="connsiteY39" fmla="*/ 2127834 h 2143472"/>
                <a:gd name="connsiteX40" fmla="*/ 2375243 w 4750486"/>
                <a:gd name="connsiteY40" fmla="*/ 1720561 h 2143472"/>
                <a:gd name="connsiteX41" fmla="*/ 1240749 w 4750486"/>
                <a:gd name="connsiteY41" fmla="*/ 2127834 h 2143472"/>
                <a:gd name="connsiteX42" fmla="*/ 1223542 w 4750486"/>
                <a:gd name="connsiteY42" fmla="*/ 2143472 h 2143472"/>
                <a:gd name="connsiteX43" fmla="*/ 957017 w 4750486"/>
                <a:gd name="connsiteY43" fmla="*/ 2143472 h 2143472"/>
                <a:gd name="connsiteX44" fmla="*/ 984442 w 4750486"/>
                <a:gd name="connsiteY44" fmla="*/ 2113296 h 2143472"/>
                <a:gd name="connsiteX45" fmla="*/ 2375243 w 4750486"/>
                <a:gd name="connsiteY45" fmla="*/ 1537208 h 2143472"/>
                <a:gd name="connsiteX46" fmla="*/ 4750486 w 4750486"/>
                <a:gd name="connsiteY46" fmla="*/ 1489484 h 2143472"/>
                <a:gd name="connsiteX47" fmla="*/ 4750486 w 4750486"/>
                <a:gd name="connsiteY47" fmla="*/ 1648547 h 2143472"/>
                <a:gd name="connsiteX48" fmla="*/ 4628762 w 4750486"/>
                <a:gd name="connsiteY48" fmla="*/ 1654694 h 2143472"/>
                <a:gd name="connsiteX49" fmla="*/ 4114854 w 4750486"/>
                <a:gd name="connsiteY49" fmla="*/ 1832252 h 2143472"/>
                <a:gd name="connsiteX50" fmla="*/ 4088580 w 4750486"/>
                <a:gd name="connsiteY50" fmla="*/ 1850581 h 2143472"/>
                <a:gd name="connsiteX51" fmla="*/ 4060098 w 4750486"/>
                <a:gd name="connsiteY51" fmla="*/ 1819242 h 2143472"/>
                <a:gd name="connsiteX52" fmla="*/ 3971359 w 4750486"/>
                <a:gd name="connsiteY52" fmla="*/ 1738591 h 2143472"/>
                <a:gd name="connsiteX53" fmla="*/ 4029929 w 4750486"/>
                <a:gd name="connsiteY53" fmla="*/ 1697733 h 2143472"/>
                <a:gd name="connsiteX54" fmla="*/ 4612499 w 4750486"/>
                <a:gd name="connsiteY54" fmla="*/ 1496452 h 2143472"/>
                <a:gd name="connsiteX55" fmla="*/ 0 w 4750486"/>
                <a:gd name="connsiteY55" fmla="*/ 1489484 h 2143472"/>
                <a:gd name="connsiteX56" fmla="*/ 137987 w 4750486"/>
                <a:gd name="connsiteY56" fmla="*/ 1496452 h 2143472"/>
                <a:gd name="connsiteX57" fmla="*/ 720557 w 4750486"/>
                <a:gd name="connsiteY57" fmla="*/ 1697733 h 2143472"/>
                <a:gd name="connsiteX58" fmla="*/ 779127 w 4750486"/>
                <a:gd name="connsiteY58" fmla="*/ 1738591 h 2143472"/>
                <a:gd name="connsiteX59" fmla="*/ 690389 w 4750486"/>
                <a:gd name="connsiteY59" fmla="*/ 1819242 h 2143472"/>
                <a:gd name="connsiteX60" fmla="*/ 661907 w 4750486"/>
                <a:gd name="connsiteY60" fmla="*/ 1850581 h 2143472"/>
                <a:gd name="connsiteX61" fmla="*/ 635632 w 4750486"/>
                <a:gd name="connsiteY61" fmla="*/ 1832252 h 2143472"/>
                <a:gd name="connsiteX62" fmla="*/ 121724 w 4750486"/>
                <a:gd name="connsiteY62" fmla="*/ 1654694 h 2143472"/>
                <a:gd name="connsiteX63" fmla="*/ 0 w 4750486"/>
                <a:gd name="connsiteY63" fmla="*/ 1648547 h 2143472"/>
                <a:gd name="connsiteX64" fmla="*/ 4750486 w 4750486"/>
                <a:gd name="connsiteY64" fmla="*/ 1188070 h 2143472"/>
                <a:gd name="connsiteX65" fmla="*/ 4750486 w 4750486"/>
                <a:gd name="connsiteY65" fmla="*/ 1355515 h 2143472"/>
                <a:gd name="connsiteX66" fmla="*/ 4598801 w 4750486"/>
                <a:gd name="connsiteY66" fmla="*/ 1363175 h 2143472"/>
                <a:gd name="connsiteX67" fmla="*/ 3958402 w 4750486"/>
                <a:gd name="connsiteY67" fmla="*/ 1584436 h 2143472"/>
                <a:gd name="connsiteX68" fmla="*/ 3867420 w 4750486"/>
                <a:gd name="connsiteY68" fmla="*/ 1647905 h 2143472"/>
                <a:gd name="connsiteX69" fmla="*/ 3728147 w 4750486"/>
                <a:gd name="connsiteY69" fmla="*/ 1543759 h 2143472"/>
                <a:gd name="connsiteX70" fmla="*/ 3746845 w 4750486"/>
                <a:gd name="connsiteY70" fmla="*/ 1528044 h 2143472"/>
                <a:gd name="connsiteX71" fmla="*/ 4581681 w 4750486"/>
                <a:gd name="connsiteY71" fmla="*/ 1196594 h 2143472"/>
                <a:gd name="connsiteX72" fmla="*/ 0 w 4750486"/>
                <a:gd name="connsiteY72" fmla="*/ 1188070 h 2143472"/>
                <a:gd name="connsiteX73" fmla="*/ 168805 w 4750486"/>
                <a:gd name="connsiteY73" fmla="*/ 1196594 h 2143472"/>
                <a:gd name="connsiteX74" fmla="*/ 1003641 w 4750486"/>
                <a:gd name="connsiteY74" fmla="*/ 1528044 h 2143472"/>
                <a:gd name="connsiteX75" fmla="*/ 1022340 w 4750486"/>
                <a:gd name="connsiteY75" fmla="*/ 1543759 h 2143472"/>
                <a:gd name="connsiteX76" fmla="*/ 883067 w 4750486"/>
                <a:gd name="connsiteY76" fmla="*/ 1647905 h 2143472"/>
                <a:gd name="connsiteX77" fmla="*/ 792084 w 4750486"/>
                <a:gd name="connsiteY77" fmla="*/ 1584436 h 2143472"/>
                <a:gd name="connsiteX78" fmla="*/ 151685 w 4750486"/>
                <a:gd name="connsiteY78" fmla="*/ 1363175 h 2143472"/>
                <a:gd name="connsiteX79" fmla="*/ 0 w 4750486"/>
                <a:gd name="connsiteY79" fmla="*/ 1355515 h 2143472"/>
                <a:gd name="connsiteX80" fmla="*/ 4750486 w 4750486"/>
                <a:gd name="connsiteY80" fmla="*/ 872190 h 2143472"/>
                <a:gd name="connsiteX81" fmla="*/ 4750486 w 4750486"/>
                <a:gd name="connsiteY81" fmla="*/ 1055543 h 2143472"/>
                <a:gd name="connsiteX82" fmla="*/ 3615992 w 4750486"/>
                <a:gd name="connsiteY82" fmla="*/ 1462816 h 2143472"/>
                <a:gd name="connsiteX83" fmla="*/ 3609459 w 4750486"/>
                <a:gd name="connsiteY83" fmla="*/ 1468753 h 2143472"/>
                <a:gd name="connsiteX84" fmla="*/ 3511000 w 4750486"/>
                <a:gd name="connsiteY84" fmla="*/ 1408937 h 2143472"/>
                <a:gd name="connsiteX85" fmla="*/ 3440395 w 4750486"/>
                <a:gd name="connsiteY85" fmla="*/ 1374925 h 2143472"/>
                <a:gd name="connsiteX86" fmla="*/ 3499362 w 4750486"/>
                <a:gd name="connsiteY86" fmla="*/ 1321332 h 2143472"/>
                <a:gd name="connsiteX87" fmla="*/ 4750486 w 4750486"/>
                <a:gd name="connsiteY87" fmla="*/ 872190 h 2143472"/>
                <a:gd name="connsiteX88" fmla="*/ 0 w 4750486"/>
                <a:gd name="connsiteY88" fmla="*/ 872190 h 2143472"/>
                <a:gd name="connsiteX89" fmla="*/ 1251124 w 4750486"/>
                <a:gd name="connsiteY89" fmla="*/ 1321332 h 2143472"/>
                <a:gd name="connsiteX90" fmla="*/ 1310091 w 4750486"/>
                <a:gd name="connsiteY90" fmla="*/ 1374925 h 2143472"/>
                <a:gd name="connsiteX91" fmla="*/ 1239486 w 4750486"/>
                <a:gd name="connsiteY91" fmla="*/ 1408937 h 2143472"/>
                <a:gd name="connsiteX92" fmla="*/ 1141027 w 4750486"/>
                <a:gd name="connsiteY92" fmla="*/ 1468753 h 2143472"/>
                <a:gd name="connsiteX93" fmla="*/ 1134495 w 4750486"/>
                <a:gd name="connsiteY93" fmla="*/ 1462816 h 2143472"/>
                <a:gd name="connsiteX94" fmla="*/ 0 w 4750486"/>
                <a:gd name="connsiteY94" fmla="*/ 1055543 h 2143472"/>
                <a:gd name="connsiteX95" fmla="*/ 2375243 w 4750486"/>
                <a:gd name="connsiteY95" fmla="*/ 872186 h 2143472"/>
                <a:gd name="connsiteX96" fmla="*/ 2852570 w 4750486"/>
                <a:gd name="connsiteY96" fmla="*/ 1261218 h 2143472"/>
                <a:gd name="connsiteX97" fmla="*/ 2852938 w 4750486"/>
                <a:gd name="connsiteY97" fmla="*/ 1264865 h 2143472"/>
                <a:gd name="connsiteX98" fmla="*/ 3056195 w 4750486"/>
                <a:gd name="connsiteY98" fmla="*/ 1317127 h 2143472"/>
                <a:gd name="connsiteX99" fmla="*/ 4210237 w 4750486"/>
                <a:gd name="connsiteY99" fmla="*/ 2134001 h 2143472"/>
                <a:gd name="connsiteX100" fmla="*/ 4216759 w 4750486"/>
                <a:gd name="connsiteY100" fmla="*/ 2143472 h 2143472"/>
                <a:gd name="connsiteX101" fmla="*/ 3969111 w 4750486"/>
                <a:gd name="connsiteY101" fmla="*/ 2143472 h 2143472"/>
                <a:gd name="connsiteX102" fmla="*/ 3858057 w 4750486"/>
                <a:gd name="connsiteY102" fmla="*/ 2021282 h 2143472"/>
                <a:gd name="connsiteX103" fmla="*/ 2375243 w 4750486"/>
                <a:gd name="connsiteY103" fmla="*/ 1407081 h 2143472"/>
                <a:gd name="connsiteX104" fmla="*/ 892429 w 4750486"/>
                <a:gd name="connsiteY104" fmla="*/ 2021282 h 2143472"/>
                <a:gd name="connsiteX105" fmla="*/ 781376 w 4750486"/>
                <a:gd name="connsiteY105" fmla="*/ 2143472 h 2143472"/>
                <a:gd name="connsiteX106" fmla="*/ 533727 w 4750486"/>
                <a:gd name="connsiteY106" fmla="*/ 2143472 h 2143472"/>
                <a:gd name="connsiteX107" fmla="*/ 540250 w 4750486"/>
                <a:gd name="connsiteY107" fmla="*/ 2134001 h 2143472"/>
                <a:gd name="connsiteX108" fmla="*/ 1694292 w 4750486"/>
                <a:gd name="connsiteY108" fmla="*/ 1317127 h 2143472"/>
                <a:gd name="connsiteX109" fmla="*/ 1897550 w 4750486"/>
                <a:gd name="connsiteY109" fmla="*/ 1264864 h 2143472"/>
                <a:gd name="connsiteX110" fmla="*/ 1897917 w 4750486"/>
                <a:gd name="connsiteY110" fmla="*/ 1261218 h 2143472"/>
                <a:gd name="connsiteX111" fmla="*/ 2375243 w 4750486"/>
                <a:gd name="connsiteY111" fmla="*/ 872186 h 2143472"/>
                <a:gd name="connsiteX112" fmla="*/ 2375244 w 4750486"/>
                <a:gd name="connsiteY112" fmla="*/ 603192 h 2143472"/>
                <a:gd name="connsiteX113" fmla="*/ 3072038 w 4750486"/>
                <a:gd name="connsiteY113" fmla="*/ 1065057 h 2143472"/>
                <a:gd name="connsiteX114" fmla="*/ 3082805 w 4750486"/>
                <a:gd name="connsiteY114" fmla="*/ 1099744 h 2143472"/>
                <a:gd name="connsiteX115" fmla="*/ 3013295 w 4750486"/>
                <a:gd name="connsiteY115" fmla="*/ 1162919 h 2143472"/>
                <a:gd name="connsiteX116" fmla="*/ 2949359 w 4750486"/>
                <a:gd name="connsiteY116" fmla="*/ 1233267 h 2143472"/>
                <a:gd name="connsiteX117" fmla="*/ 2917420 w 4750486"/>
                <a:gd name="connsiteY117" fmla="*/ 1130374 h 2143472"/>
                <a:gd name="connsiteX118" fmla="*/ 2375244 w 4750486"/>
                <a:gd name="connsiteY118" fmla="*/ 770997 h 2143472"/>
                <a:gd name="connsiteX119" fmla="*/ 1833070 w 4750486"/>
                <a:gd name="connsiteY119" fmla="*/ 1130374 h 2143472"/>
                <a:gd name="connsiteX120" fmla="*/ 1807314 w 4750486"/>
                <a:gd name="connsiteY120" fmla="*/ 1213345 h 2143472"/>
                <a:gd name="connsiteX121" fmla="*/ 1761484 w 4750486"/>
                <a:gd name="connsiteY121" fmla="*/ 1162919 h 2143472"/>
                <a:gd name="connsiteX122" fmla="*/ 1673028 w 4750486"/>
                <a:gd name="connsiteY122" fmla="*/ 1082525 h 2143472"/>
                <a:gd name="connsiteX123" fmla="*/ 1678451 w 4750486"/>
                <a:gd name="connsiteY123" fmla="*/ 1065057 h 2143472"/>
                <a:gd name="connsiteX124" fmla="*/ 2375244 w 4750486"/>
                <a:gd name="connsiteY124" fmla="*/ 603192 h 2143472"/>
                <a:gd name="connsiteX125" fmla="*/ 4750486 w 4750486"/>
                <a:gd name="connsiteY125" fmla="*/ 549159 h 2143472"/>
                <a:gd name="connsiteX126" fmla="*/ 4750486 w 4750486"/>
                <a:gd name="connsiteY126" fmla="*/ 742063 h 2143472"/>
                <a:gd name="connsiteX127" fmla="*/ 3416589 w 4750486"/>
                <a:gd name="connsiteY127" fmla="*/ 1220919 h 2143472"/>
                <a:gd name="connsiteX128" fmla="*/ 3314087 w 4750486"/>
                <a:gd name="connsiteY128" fmla="*/ 1314079 h 2143472"/>
                <a:gd name="connsiteX129" fmla="*/ 3302715 w 4750486"/>
                <a:gd name="connsiteY129" fmla="*/ 1308601 h 2143472"/>
                <a:gd name="connsiteX130" fmla="*/ 3113544 w 4750486"/>
                <a:gd name="connsiteY130" fmla="*/ 1239364 h 2143472"/>
                <a:gd name="connsiteX131" fmla="*/ 3131269 w 4750486"/>
                <a:gd name="connsiteY131" fmla="*/ 1219861 h 2143472"/>
                <a:gd name="connsiteX132" fmla="*/ 4750486 w 4750486"/>
                <a:gd name="connsiteY132" fmla="*/ 549159 h 2143472"/>
                <a:gd name="connsiteX133" fmla="*/ 0 w 4750486"/>
                <a:gd name="connsiteY133" fmla="*/ 549159 h 2143472"/>
                <a:gd name="connsiteX134" fmla="*/ 1619217 w 4750486"/>
                <a:gd name="connsiteY134" fmla="*/ 1219861 h 2143472"/>
                <a:gd name="connsiteX135" fmla="*/ 1636942 w 4750486"/>
                <a:gd name="connsiteY135" fmla="*/ 1239364 h 2143472"/>
                <a:gd name="connsiteX136" fmla="*/ 1447772 w 4750486"/>
                <a:gd name="connsiteY136" fmla="*/ 1308601 h 2143472"/>
                <a:gd name="connsiteX137" fmla="*/ 1436399 w 4750486"/>
                <a:gd name="connsiteY137" fmla="*/ 1314079 h 2143472"/>
                <a:gd name="connsiteX138" fmla="*/ 1333897 w 4750486"/>
                <a:gd name="connsiteY138" fmla="*/ 1220919 h 2143472"/>
                <a:gd name="connsiteX139" fmla="*/ 0 w 4750486"/>
                <a:gd name="connsiteY139" fmla="*/ 742063 h 2143472"/>
                <a:gd name="connsiteX140" fmla="*/ 2375244 w 4750486"/>
                <a:gd name="connsiteY140" fmla="*/ 315236 h 2143472"/>
                <a:gd name="connsiteX141" fmla="*/ 3293395 w 4750486"/>
                <a:gd name="connsiteY141" fmla="*/ 861696 h 2143472"/>
                <a:gd name="connsiteX142" fmla="*/ 3315760 w 4750486"/>
                <a:gd name="connsiteY142" fmla="*/ 908124 h 2143472"/>
                <a:gd name="connsiteX143" fmla="*/ 3190952 w 4750486"/>
                <a:gd name="connsiteY143" fmla="*/ 1001453 h 2143472"/>
                <a:gd name="connsiteX144" fmla="*/ 3188879 w 4750486"/>
                <a:gd name="connsiteY144" fmla="*/ 1003338 h 2143472"/>
                <a:gd name="connsiteX145" fmla="*/ 3112376 w 4750486"/>
                <a:gd name="connsiteY145" fmla="*/ 862392 h 2143472"/>
                <a:gd name="connsiteX146" fmla="*/ 2375244 w 4750486"/>
                <a:gd name="connsiteY146" fmla="*/ 470463 h 2143472"/>
                <a:gd name="connsiteX147" fmla="*/ 1638113 w 4750486"/>
                <a:gd name="connsiteY147" fmla="*/ 862392 h 2143472"/>
                <a:gd name="connsiteX148" fmla="*/ 1568752 w 4750486"/>
                <a:gd name="connsiteY148" fmla="*/ 990180 h 2143472"/>
                <a:gd name="connsiteX149" fmla="*/ 1441161 w 4750486"/>
                <a:gd name="connsiteY149" fmla="*/ 894770 h 2143472"/>
                <a:gd name="connsiteX150" fmla="*/ 1457094 w 4750486"/>
                <a:gd name="connsiteY150" fmla="*/ 861696 h 2143472"/>
                <a:gd name="connsiteX151" fmla="*/ 2375244 w 4750486"/>
                <a:gd name="connsiteY151" fmla="*/ 315236 h 2143472"/>
                <a:gd name="connsiteX152" fmla="*/ 4750486 w 4750486"/>
                <a:gd name="connsiteY152" fmla="*/ 203130 h 2143472"/>
                <a:gd name="connsiteX153" fmla="*/ 4750486 w 4750486"/>
                <a:gd name="connsiteY153" fmla="*/ 443783 h 2143472"/>
                <a:gd name="connsiteX154" fmla="*/ 4707539 w 4750486"/>
                <a:gd name="connsiteY154" fmla="*/ 441614 h 2143472"/>
                <a:gd name="connsiteX155" fmla="*/ 4578149 w 4750486"/>
                <a:gd name="connsiteY155" fmla="*/ 448148 h 2143472"/>
                <a:gd name="connsiteX156" fmla="*/ 4570739 w 4750486"/>
                <a:gd name="connsiteY156" fmla="*/ 427903 h 2143472"/>
                <a:gd name="connsiteX157" fmla="*/ 4496805 w 4750486"/>
                <a:gd name="connsiteY157" fmla="*/ 274425 h 2143472"/>
                <a:gd name="connsiteX158" fmla="*/ 4497843 w 4750486"/>
                <a:gd name="connsiteY158" fmla="*/ 273668 h 2143472"/>
                <a:gd name="connsiteX159" fmla="*/ 4652294 w 4750486"/>
                <a:gd name="connsiteY159" fmla="*/ 213029 h 2143472"/>
                <a:gd name="connsiteX160" fmla="*/ 0 w 4750486"/>
                <a:gd name="connsiteY160" fmla="*/ 203130 h 2143472"/>
                <a:gd name="connsiteX161" fmla="*/ 98192 w 4750486"/>
                <a:gd name="connsiteY161" fmla="*/ 213029 h 2143472"/>
                <a:gd name="connsiteX162" fmla="*/ 252643 w 4750486"/>
                <a:gd name="connsiteY162" fmla="*/ 273668 h 2143472"/>
                <a:gd name="connsiteX163" fmla="*/ 253681 w 4750486"/>
                <a:gd name="connsiteY163" fmla="*/ 274425 h 2143472"/>
                <a:gd name="connsiteX164" fmla="*/ 179747 w 4750486"/>
                <a:gd name="connsiteY164" fmla="*/ 427903 h 2143472"/>
                <a:gd name="connsiteX165" fmla="*/ 172981 w 4750486"/>
                <a:gd name="connsiteY165" fmla="*/ 446391 h 2143472"/>
                <a:gd name="connsiteX166" fmla="*/ 78389 w 4750486"/>
                <a:gd name="connsiteY166" fmla="*/ 441614 h 2143472"/>
                <a:gd name="connsiteX167" fmla="*/ 0 w 4750486"/>
                <a:gd name="connsiteY167" fmla="*/ 445573 h 2143472"/>
                <a:gd name="connsiteX168" fmla="*/ 2375243 w 4750486"/>
                <a:gd name="connsiteY168" fmla="*/ 9818 h 2143472"/>
                <a:gd name="connsiteX169" fmla="*/ 3561948 w 4750486"/>
                <a:gd name="connsiteY169" fmla="*/ 716115 h 2143472"/>
                <a:gd name="connsiteX170" fmla="*/ 3574223 w 4750486"/>
                <a:gd name="connsiteY170" fmla="*/ 741596 h 2143472"/>
                <a:gd name="connsiteX171" fmla="*/ 3437768 w 4750486"/>
                <a:gd name="connsiteY171" fmla="*/ 824494 h 2143472"/>
                <a:gd name="connsiteX172" fmla="*/ 3422083 w 4750486"/>
                <a:gd name="connsiteY172" fmla="*/ 791934 h 2143472"/>
                <a:gd name="connsiteX173" fmla="*/ 2375243 w 4750486"/>
                <a:gd name="connsiteY173" fmla="*/ 168881 h 2143472"/>
                <a:gd name="connsiteX174" fmla="*/ 1328404 w 4750486"/>
                <a:gd name="connsiteY174" fmla="*/ 791934 h 2143472"/>
                <a:gd name="connsiteX175" fmla="*/ 1318218 w 4750486"/>
                <a:gd name="connsiteY175" fmla="*/ 813077 h 2143472"/>
                <a:gd name="connsiteX176" fmla="*/ 1184969 w 4750486"/>
                <a:gd name="connsiteY176" fmla="*/ 732126 h 2143472"/>
                <a:gd name="connsiteX177" fmla="*/ 1181606 w 4750486"/>
                <a:gd name="connsiteY177" fmla="*/ 730506 h 2143472"/>
                <a:gd name="connsiteX178" fmla="*/ 1188539 w 4750486"/>
                <a:gd name="connsiteY178" fmla="*/ 716115 h 2143472"/>
                <a:gd name="connsiteX179" fmla="*/ 2375243 w 4750486"/>
                <a:gd name="connsiteY179" fmla="*/ 9818 h 2143472"/>
                <a:gd name="connsiteX180" fmla="*/ 4444274 w 4750486"/>
                <a:gd name="connsiteY180" fmla="*/ 0 h 2143472"/>
                <a:gd name="connsiteX181" fmla="*/ 4750486 w 4750486"/>
                <a:gd name="connsiteY181" fmla="*/ 0 h 2143472"/>
                <a:gd name="connsiteX182" fmla="*/ 4750486 w 4750486"/>
                <a:gd name="connsiteY182" fmla="*/ 101941 h 2143472"/>
                <a:gd name="connsiteX183" fmla="*/ 4521448 w 4750486"/>
                <a:gd name="connsiteY183" fmla="*/ 148182 h 2143472"/>
                <a:gd name="connsiteX184" fmla="*/ 4450425 w 4750486"/>
                <a:gd name="connsiteY184" fmla="*/ 186732 h 2143472"/>
                <a:gd name="connsiteX185" fmla="*/ 4363588 w 4750486"/>
                <a:gd name="connsiteY185" fmla="*/ 43794 h 2143472"/>
                <a:gd name="connsiteX186" fmla="*/ 3966214 w 4750486"/>
                <a:gd name="connsiteY186" fmla="*/ 0 h 2143472"/>
                <a:gd name="connsiteX187" fmla="*/ 4217641 w 4750486"/>
                <a:gd name="connsiteY187" fmla="*/ 0 h 2143472"/>
                <a:gd name="connsiteX188" fmla="*/ 4226592 w 4750486"/>
                <a:gd name="connsiteY188" fmla="*/ 11461 h 2143472"/>
                <a:gd name="connsiteX189" fmla="*/ 4388782 w 4750486"/>
                <a:gd name="connsiteY189" fmla="*/ 267901 h 2143472"/>
                <a:gd name="connsiteX190" fmla="*/ 4476830 w 4750486"/>
                <a:gd name="connsiteY190" fmla="*/ 450678 h 2143472"/>
                <a:gd name="connsiteX191" fmla="*/ 4278095 w 4750486"/>
                <a:gd name="connsiteY191" fmla="*/ 481008 h 2143472"/>
                <a:gd name="connsiteX192" fmla="*/ 4277589 w 4750486"/>
                <a:gd name="connsiteY192" fmla="*/ 481138 h 2143472"/>
                <a:gd name="connsiteX193" fmla="*/ 4219162 w 4750486"/>
                <a:gd name="connsiteY193" fmla="*/ 359850 h 2143472"/>
                <a:gd name="connsiteX194" fmla="*/ 4070634 w 4750486"/>
                <a:gd name="connsiteY194" fmla="*/ 125013 h 2143472"/>
                <a:gd name="connsiteX195" fmla="*/ 3526172 w 4750486"/>
                <a:gd name="connsiteY195" fmla="*/ 0 h 2143472"/>
                <a:gd name="connsiteX196" fmla="*/ 3796430 w 4750486"/>
                <a:gd name="connsiteY196" fmla="*/ 0 h 2143472"/>
                <a:gd name="connsiteX197" fmla="*/ 3799014 w 4750486"/>
                <a:gd name="connsiteY197" fmla="*/ 2377 h 2143472"/>
                <a:gd name="connsiteX198" fmla="*/ 4104740 w 4750486"/>
                <a:gd name="connsiteY198" fmla="*/ 421877 h 2143472"/>
                <a:gd name="connsiteX199" fmla="*/ 4149192 w 4750486"/>
                <a:gd name="connsiteY199" fmla="*/ 514153 h 2143472"/>
                <a:gd name="connsiteX200" fmla="*/ 4038344 w 4750486"/>
                <a:gd name="connsiteY200" fmla="*/ 542655 h 2143472"/>
                <a:gd name="connsiteX201" fmla="*/ 3971401 w 4750486"/>
                <a:gd name="connsiteY201" fmla="*/ 567156 h 2143472"/>
                <a:gd name="connsiteX202" fmla="*/ 3943517 w 4750486"/>
                <a:gd name="connsiteY202" fmla="*/ 509274 h 2143472"/>
                <a:gd name="connsiteX203" fmla="*/ 3666290 w 4750486"/>
                <a:gd name="connsiteY203" fmla="*/ 128880 h 2143472"/>
                <a:gd name="connsiteX204" fmla="*/ 2970127 w 4750486"/>
                <a:gd name="connsiteY204" fmla="*/ 0 h 2143472"/>
                <a:gd name="connsiteX205" fmla="*/ 3306243 w 4750486"/>
                <a:gd name="connsiteY205" fmla="*/ 0 h 2143472"/>
                <a:gd name="connsiteX206" fmla="*/ 3410072 w 4750486"/>
                <a:gd name="connsiteY206" fmla="*/ 72887 h 2143472"/>
                <a:gd name="connsiteX207" fmla="*/ 3826983 w 4750486"/>
                <a:gd name="connsiteY207" fmla="*/ 572443 h 2143472"/>
                <a:gd name="connsiteX208" fmla="*/ 3846464 w 4750486"/>
                <a:gd name="connsiteY208" fmla="*/ 612884 h 2143472"/>
                <a:gd name="connsiteX209" fmla="*/ 3808497 w 4750486"/>
                <a:gd name="connsiteY209" fmla="*/ 626780 h 2143472"/>
                <a:gd name="connsiteX210" fmla="*/ 3694036 w 4750486"/>
                <a:gd name="connsiteY210" fmla="*/ 681918 h 2143472"/>
                <a:gd name="connsiteX211" fmla="*/ 3679747 w 4750486"/>
                <a:gd name="connsiteY211" fmla="*/ 652257 h 2143472"/>
                <a:gd name="connsiteX212" fmla="*/ 3144524 w 4750486"/>
                <a:gd name="connsiteY212" fmla="*/ 90630 h 2143472"/>
                <a:gd name="connsiteX213" fmla="*/ 1444244 w 4750486"/>
                <a:gd name="connsiteY213" fmla="*/ 0 h 2143472"/>
                <a:gd name="connsiteX214" fmla="*/ 1780360 w 4750486"/>
                <a:gd name="connsiteY214" fmla="*/ 0 h 2143472"/>
                <a:gd name="connsiteX215" fmla="*/ 1605962 w 4750486"/>
                <a:gd name="connsiteY215" fmla="*/ 90630 h 2143472"/>
                <a:gd name="connsiteX216" fmla="*/ 1070739 w 4750486"/>
                <a:gd name="connsiteY216" fmla="*/ 652257 h 2143472"/>
                <a:gd name="connsiteX217" fmla="*/ 1061026 w 4750486"/>
                <a:gd name="connsiteY217" fmla="*/ 672420 h 2143472"/>
                <a:gd name="connsiteX218" fmla="*/ 966283 w 4750486"/>
                <a:gd name="connsiteY218" fmla="*/ 626780 h 2143472"/>
                <a:gd name="connsiteX219" fmla="*/ 907664 w 4750486"/>
                <a:gd name="connsiteY219" fmla="*/ 605325 h 2143472"/>
                <a:gd name="connsiteX220" fmla="*/ 923504 w 4750486"/>
                <a:gd name="connsiteY220" fmla="*/ 572443 h 2143472"/>
                <a:gd name="connsiteX221" fmla="*/ 1340415 w 4750486"/>
                <a:gd name="connsiteY221" fmla="*/ 72887 h 2143472"/>
                <a:gd name="connsiteX222" fmla="*/ 954059 w 4750486"/>
                <a:gd name="connsiteY222" fmla="*/ 0 h 2143472"/>
                <a:gd name="connsiteX223" fmla="*/ 1224316 w 4750486"/>
                <a:gd name="connsiteY223" fmla="*/ 0 h 2143472"/>
                <a:gd name="connsiteX224" fmla="*/ 1084198 w 4750486"/>
                <a:gd name="connsiteY224" fmla="*/ 128880 h 2143472"/>
                <a:gd name="connsiteX225" fmla="*/ 806971 w 4750486"/>
                <a:gd name="connsiteY225" fmla="*/ 509274 h 2143472"/>
                <a:gd name="connsiteX226" fmla="*/ 782729 w 4750486"/>
                <a:gd name="connsiteY226" fmla="*/ 559598 h 2143472"/>
                <a:gd name="connsiteX227" fmla="*/ 736435 w 4750486"/>
                <a:gd name="connsiteY227" fmla="*/ 542655 h 2143472"/>
                <a:gd name="connsiteX228" fmla="*/ 603973 w 4750486"/>
                <a:gd name="connsiteY228" fmla="*/ 508595 h 2143472"/>
                <a:gd name="connsiteX229" fmla="*/ 645748 w 4750486"/>
                <a:gd name="connsiteY229" fmla="*/ 421877 h 2143472"/>
                <a:gd name="connsiteX230" fmla="*/ 951475 w 4750486"/>
                <a:gd name="connsiteY230" fmla="*/ 2377 h 2143472"/>
                <a:gd name="connsiteX231" fmla="*/ 532848 w 4750486"/>
                <a:gd name="connsiteY231" fmla="*/ 0 h 2143472"/>
                <a:gd name="connsiteX232" fmla="*/ 784274 w 4750486"/>
                <a:gd name="connsiteY232" fmla="*/ 0 h 2143472"/>
                <a:gd name="connsiteX233" fmla="*/ 679855 w 4750486"/>
                <a:gd name="connsiteY233" fmla="*/ 125013 h 2143472"/>
                <a:gd name="connsiteX234" fmla="*/ 531327 w 4750486"/>
                <a:gd name="connsiteY234" fmla="*/ 359850 h 2143472"/>
                <a:gd name="connsiteX235" fmla="*/ 474587 w 4750486"/>
                <a:gd name="connsiteY235" fmla="*/ 477636 h 2143472"/>
                <a:gd name="connsiteX236" fmla="*/ 275321 w 4750486"/>
                <a:gd name="connsiteY236" fmla="*/ 447224 h 2143472"/>
                <a:gd name="connsiteX237" fmla="*/ 361706 w 4750486"/>
                <a:gd name="connsiteY237" fmla="*/ 267901 h 2143472"/>
                <a:gd name="connsiteX238" fmla="*/ 523897 w 4750486"/>
                <a:gd name="connsiteY238" fmla="*/ 11461 h 2143472"/>
                <a:gd name="connsiteX239" fmla="*/ 0 w 4750486"/>
                <a:gd name="connsiteY239" fmla="*/ 0 h 2143472"/>
                <a:gd name="connsiteX240" fmla="*/ 306213 w 4750486"/>
                <a:gd name="connsiteY240" fmla="*/ 0 h 2143472"/>
                <a:gd name="connsiteX241" fmla="*/ 386899 w 4750486"/>
                <a:gd name="connsiteY241" fmla="*/ 43794 h 2143472"/>
                <a:gd name="connsiteX242" fmla="*/ 300062 w 4750486"/>
                <a:gd name="connsiteY242" fmla="*/ 186732 h 2143472"/>
                <a:gd name="connsiteX243" fmla="*/ 229038 w 4750486"/>
                <a:gd name="connsiteY243" fmla="*/ 148182 h 2143472"/>
                <a:gd name="connsiteX244" fmla="*/ 0 w 4750486"/>
                <a:gd name="connsiteY244" fmla="*/ 101941 h 214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</a:cxnLst>
              <a:rect l="l" t="t" r="r" b="b"/>
              <a:pathLst>
                <a:path w="4750486" h="2143472">
                  <a:moveTo>
                    <a:pt x="4750486" y="2082858"/>
                  </a:moveTo>
                  <a:lnTo>
                    <a:pt x="4750486" y="2143472"/>
                  </a:lnTo>
                  <a:lnTo>
                    <a:pt x="4453946" y="2143472"/>
                  </a:lnTo>
                  <a:lnTo>
                    <a:pt x="4456131" y="2142286"/>
                  </a:lnTo>
                  <a:cubicBezTo>
                    <a:pt x="4546604" y="2104019"/>
                    <a:pt x="4646074" y="2082858"/>
                    <a:pt x="4750486" y="2082858"/>
                  </a:cubicBezTo>
                  <a:close/>
                  <a:moveTo>
                    <a:pt x="0" y="2082858"/>
                  </a:moveTo>
                  <a:cubicBezTo>
                    <a:pt x="104412" y="2082858"/>
                    <a:pt x="203882" y="2104019"/>
                    <a:pt x="294355" y="2142286"/>
                  </a:cubicBezTo>
                  <a:lnTo>
                    <a:pt x="296540" y="2143472"/>
                  </a:lnTo>
                  <a:lnTo>
                    <a:pt x="0" y="2143472"/>
                  </a:lnTo>
                  <a:close/>
                  <a:moveTo>
                    <a:pt x="2375242" y="1853088"/>
                  </a:moveTo>
                  <a:cubicBezTo>
                    <a:pt x="2717177" y="1853088"/>
                    <a:pt x="3034833" y="1957035"/>
                    <a:pt x="3298336" y="2135054"/>
                  </a:cubicBezTo>
                  <a:lnTo>
                    <a:pt x="3309593" y="2143472"/>
                  </a:lnTo>
                  <a:lnTo>
                    <a:pt x="2965900" y="2143472"/>
                  </a:lnTo>
                  <a:lnTo>
                    <a:pt x="2952712" y="2137119"/>
                  </a:lnTo>
                  <a:cubicBezTo>
                    <a:pt x="2775221" y="2062046"/>
                    <a:pt x="2580079" y="2020533"/>
                    <a:pt x="2375242" y="2020533"/>
                  </a:cubicBezTo>
                  <a:cubicBezTo>
                    <a:pt x="2170405" y="2020533"/>
                    <a:pt x="1975264" y="2062046"/>
                    <a:pt x="1797773" y="2137119"/>
                  </a:cubicBezTo>
                  <a:lnTo>
                    <a:pt x="1784584" y="2143472"/>
                  </a:lnTo>
                  <a:lnTo>
                    <a:pt x="1440891" y="2143472"/>
                  </a:lnTo>
                  <a:lnTo>
                    <a:pt x="1452148" y="2135054"/>
                  </a:lnTo>
                  <a:cubicBezTo>
                    <a:pt x="1715651" y="1957035"/>
                    <a:pt x="2033307" y="1853088"/>
                    <a:pt x="2375242" y="1853088"/>
                  </a:cubicBezTo>
                  <a:close/>
                  <a:moveTo>
                    <a:pt x="4750486" y="1794902"/>
                  </a:moveTo>
                  <a:lnTo>
                    <a:pt x="4750486" y="1950129"/>
                  </a:lnTo>
                  <a:cubicBezTo>
                    <a:pt x="4627748" y="1950129"/>
                    <a:pt x="4510819" y="1975004"/>
                    <a:pt x="4404467" y="2019987"/>
                  </a:cubicBezTo>
                  <a:lnTo>
                    <a:pt x="4285681" y="2084462"/>
                  </a:lnTo>
                  <a:lnTo>
                    <a:pt x="4213884" y="1988450"/>
                  </a:lnTo>
                  <a:lnTo>
                    <a:pt x="4188180" y="1960168"/>
                  </a:lnTo>
                  <a:lnTo>
                    <a:pt x="4252769" y="1920929"/>
                  </a:lnTo>
                  <a:cubicBezTo>
                    <a:pt x="4400722" y="1840556"/>
                    <a:pt x="4570273" y="1794902"/>
                    <a:pt x="4750486" y="1794902"/>
                  </a:cubicBezTo>
                  <a:close/>
                  <a:moveTo>
                    <a:pt x="0" y="1794902"/>
                  </a:moveTo>
                  <a:cubicBezTo>
                    <a:pt x="180214" y="1794902"/>
                    <a:pt x="349764" y="1840556"/>
                    <a:pt x="497717" y="1920929"/>
                  </a:cubicBezTo>
                  <a:lnTo>
                    <a:pt x="562307" y="1960168"/>
                  </a:lnTo>
                  <a:lnTo>
                    <a:pt x="536602" y="1988450"/>
                  </a:lnTo>
                  <a:lnTo>
                    <a:pt x="464806" y="2084462"/>
                  </a:lnTo>
                  <a:lnTo>
                    <a:pt x="346020" y="2019987"/>
                  </a:lnTo>
                  <a:cubicBezTo>
                    <a:pt x="239667" y="1975004"/>
                    <a:pt x="122739" y="1950129"/>
                    <a:pt x="0" y="1950129"/>
                  </a:cubicBezTo>
                  <a:close/>
                  <a:moveTo>
                    <a:pt x="2375243" y="1537208"/>
                  </a:moveTo>
                  <a:cubicBezTo>
                    <a:pt x="2918385" y="1537208"/>
                    <a:pt x="3410107" y="1757360"/>
                    <a:pt x="3766044" y="2113296"/>
                  </a:cubicBezTo>
                  <a:lnTo>
                    <a:pt x="3793469" y="2143472"/>
                  </a:lnTo>
                  <a:lnTo>
                    <a:pt x="3526944" y="2143472"/>
                  </a:lnTo>
                  <a:lnTo>
                    <a:pt x="3509738" y="2127834"/>
                  </a:lnTo>
                  <a:cubicBezTo>
                    <a:pt x="3201438" y="1873402"/>
                    <a:pt x="2806189" y="1720561"/>
                    <a:pt x="2375243" y="1720561"/>
                  </a:cubicBezTo>
                  <a:cubicBezTo>
                    <a:pt x="1944297" y="1720561"/>
                    <a:pt x="1549049" y="1873402"/>
                    <a:pt x="1240749" y="2127834"/>
                  </a:cubicBezTo>
                  <a:lnTo>
                    <a:pt x="1223542" y="2143472"/>
                  </a:lnTo>
                  <a:lnTo>
                    <a:pt x="957017" y="2143472"/>
                  </a:lnTo>
                  <a:lnTo>
                    <a:pt x="984442" y="2113296"/>
                  </a:lnTo>
                  <a:cubicBezTo>
                    <a:pt x="1340379" y="1757360"/>
                    <a:pt x="1832102" y="1537208"/>
                    <a:pt x="2375243" y="1537208"/>
                  </a:cubicBezTo>
                  <a:close/>
                  <a:moveTo>
                    <a:pt x="4750486" y="1489484"/>
                  </a:moveTo>
                  <a:lnTo>
                    <a:pt x="4750486" y="1648547"/>
                  </a:lnTo>
                  <a:lnTo>
                    <a:pt x="4628762" y="1654694"/>
                  </a:lnTo>
                  <a:cubicBezTo>
                    <a:pt x="4441159" y="1673746"/>
                    <a:pt x="4266432" y="1736356"/>
                    <a:pt x="4114854" y="1832252"/>
                  </a:cubicBezTo>
                  <a:lnTo>
                    <a:pt x="4088580" y="1850581"/>
                  </a:lnTo>
                  <a:lnTo>
                    <a:pt x="4060098" y="1819242"/>
                  </a:lnTo>
                  <a:lnTo>
                    <a:pt x="3971359" y="1738591"/>
                  </a:lnTo>
                  <a:lnTo>
                    <a:pt x="4029929" y="1697733"/>
                  </a:lnTo>
                  <a:cubicBezTo>
                    <a:pt x="4201758" y="1589025"/>
                    <a:pt x="4399830" y="1518050"/>
                    <a:pt x="4612499" y="1496452"/>
                  </a:cubicBezTo>
                  <a:close/>
                  <a:moveTo>
                    <a:pt x="0" y="1489484"/>
                  </a:moveTo>
                  <a:lnTo>
                    <a:pt x="137987" y="1496452"/>
                  </a:lnTo>
                  <a:cubicBezTo>
                    <a:pt x="350656" y="1518050"/>
                    <a:pt x="548728" y="1589025"/>
                    <a:pt x="720557" y="1697733"/>
                  </a:cubicBezTo>
                  <a:lnTo>
                    <a:pt x="779127" y="1738591"/>
                  </a:lnTo>
                  <a:lnTo>
                    <a:pt x="690389" y="1819242"/>
                  </a:lnTo>
                  <a:lnTo>
                    <a:pt x="661907" y="1850581"/>
                  </a:lnTo>
                  <a:lnTo>
                    <a:pt x="635632" y="1832252"/>
                  </a:lnTo>
                  <a:cubicBezTo>
                    <a:pt x="484055" y="1736356"/>
                    <a:pt x="309328" y="1673746"/>
                    <a:pt x="121724" y="1654694"/>
                  </a:cubicBezTo>
                  <a:lnTo>
                    <a:pt x="0" y="1648547"/>
                  </a:lnTo>
                  <a:close/>
                  <a:moveTo>
                    <a:pt x="4750486" y="1188070"/>
                  </a:moveTo>
                  <a:lnTo>
                    <a:pt x="4750486" y="1355515"/>
                  </a:lnTo>
                  <a:lnTo>
                    <a:pt x="4598801" y="1363175"/>
                  </a:lnTo>
                  <a:cubicBezTo>
                    <a:pt x="4365022" y="1386917"/>
                    <a:pt x="4147288" y="1464937"/>
                    <a:pt x="3958402" y="1584436"/>
                  </a:cubicBezTo>
                  <a:lnTo>
                    <a:pt x="3867420" y="1647905"/>
                  </a:lnTo>
                  <a:lnTo>
                    <a:pt x="3728147" y="1543759"/>
                  </a:lnTo>
                  <a:lnTo>
                    <a:pt x="3746845" y="1528044"/>
                  </a:lnTo>
                  <a:cubicBezTo>
                    <a:pt x="3982998" y="1346989"/>
                    <a:pt x="4269482" y="1228300"/>
                    <a:pt x="4581681" y="1196594"/>
                  </a:cubicBezTo>
                  <a:close/>
                  <a:moveTo>
                    <a:pt x="0" y="1188070"/>
                  </a:moveTo>
                  <a:lnTo>
                    <a:pt x="168805" y="1196594"/>
                  </a:lnTo>
                  <a:cubicBezTo>
                    <a:pt x="481004" y="1228300"/>
                    <a:pt x="767488" y="1346989"/>
                    <a:pt x="1003641" y="1528044"/>
                  </a:cubicBezTo>
                  <a:lnTo>
                    <a:pt x="1022340" y="1543759"/>
                  </a:lnTo>
                  <a:lnTo>
                    <a:pt x="883067" y="1647905"/>
                  </a:lnTo>
                  <a:lnTo>
                    <a:pt x="792084" y="1584436"/>
                  </a:lnTo>
                  <a:cubicBezTo>
                    <a:pt x="603198" y="1464937"/>
                    <a:pt x="385465" y="1386917"/>
                    <a:pt x="151685" y="1363175"/>
                  </a:cubicBezTo>
                  <a:lnTo>
                    <a:pt x="0" y="1355515"/>
                  </a:lnTo>
                  <a:close/>
                  <a:moveTo>
                    <a:pt x="4750486" y="872190"/>
                  </a:moveTo>
                  <a:lnTo>
                    <a:pt x="4750486" y="1055543"/>
                  </a:lnTo>
                  <a:cubicBezTo>
                    <a:pt x="4319540" y="1055543"/>
                    <a:pt x="3924292" y="1208384"/>
                    <a:pt x="3615992" y="1462816"/>
                  </a:cubicBezTo>
                  <a:lnTo>
                    <a:pt x="3609459" y="1468753"/>
                  </a:lnTo>
                  <a:lnTo>
                    <a:pt x="3511000" y="1408937"/>
                  </a:lnTo>
                  <a:lnTo>
                    <a:pt x="3440395" y="1374925"/>
                  </a:lnTo>
                  <a:lnTo>
                    <a:pt x="3499362" y="1321332"/>
                  </a:lnTo>
                  <a:cubicBezTo>
                    <a:pt x="3839356" y="1040744"/>
                    <a:pt x="4275237" y="872190"/>
                    <a:pt x="4750486" y="872190"/>
                  </a:cubicBezTo>
                  <a:close/>
                  <a:moveTo>
                    <a:pt x="0" y="872190"/>
                  </a:moveTo>
                  <a:cubicBezTo>
                    <a:pt x="475249" y="872190"/>
                    <a:pt x="911130" y="1040744"/>
                    <a:pt x="1251124" y="1321332"/>
                  </a:cubicBezTo>
                  <a:lnTo>
                    <a:pt x="1310091" y="1374925"/>
                  </a:lnTo>
                  <a:lnTo>
                    <a:pt x="1239486" y="1408937"/>
                  </a:lnTo>
                  <a:lnTo>
                    <a:pt x="1141027" y="1468753"/>
                  </a:lnTo>
                  <a:lnTo>
                    <a:pt x="1134495" y="1462816"/>
                  </a:lnTo>
                  <a:cubicBezTo>
                    <a:pt x="826195" y="1208384"/>
                    <a:pt x="430946" y="1055543"/>
                    <a:pt x="0" y="1055543"/>
                  </a:cubicBezTo>
                  <a:close/>
                  <a:moveTo>
                    <a:pt x="2375243" y="872186"/>
                  </a:moveTo>
                  <a:cubicBezTo>
                    <a:pt x="2610694" y="872186"/>
                    <a:pt x="2807138" y="1039198"/>
                    <a:pt x="2852570" y="1261218"/>
                  </a:cubicBezTo>
                  <a:lnTo>
                    <a:pt x="2852938" y="1264865"/>
                  </a:lnTo>
                  <a:lnTo>
                    <a:pt x="3056195" y="1317127"/>
                  </a:lnTo>
                  <a:cubicBezTo>
                    <a:pt x="3522272" y="1462092"/>
                    <a:pt x="3924514" y="1751945"/>
                    <a:pt x="4210237" y="2134001"/>
                  </a:cubicBezTo>
                  <a:lnTo>
                    <a:pt x="4216759" y="2143472"/>
                  </a:lnTo>
                  <a:lnTo>
                    <a:pt x="3969111" y="2143472"/>
                  </a:lnTo>
                  <a:lnTo>
                    <a:pt x="3858057" y="2021282"/>
                  </a:lnTo>
                  <a:cubicBezTo>
                    <a:pt x="3478572" y="1641797"/>
                    <a:pt x="2954318" y="1407081"/>
                    <a:pt x="2375243" y="1407081"/>
                  </a:cubicBezTo>
                  <a:cubicBezTo>
                    <a:pt x="1796168" y="1407081"/>
                    <a:pt x="1271914" y="1641797"/>
                    <a:pt x="892429" y="2021282"/>
                  </a:cubicBezTo>
                  <a:lnTo>
                    <a:pt x="781376" y="2143472"/>
                  </a:lnTo>
                  <a:lnTo>
                    <a:pt x="533727" y="2143472"/>
                  </a:lnTo>
                  <a:lnTo>
                    <a:pt x="540250" y="2134001"/>
                  </a:lnTo>
                  <a:cubicBezTo>
                    <a:pt x="825973" y="1751945"/>
                    <a:pt x="1228215" y="1462092"/>
                    <a:pt x="1694292" y="1317127"/>
                  </a:cubicBezTo>
                  <a:lnTo>
                    <a:pt x="1897550" y="1264864"/>
                  </a:lnTo>
                  <a:lnTo>
                    <a:pt x="1897917" y="1261218"/>
                  </a:lnTo>
                  <a:cubicBezTo>
                    <a:pt x="1943349" y="1039198"/>
                    <a:pt x="2139792" y="872186"/>
                    <a:pt x="2375243" y="872186"/>
                  </a:cubicBezTo>
                  <a:close/>
                  <a:moveTo>
                    <a:pt x="2375244" y="603192"/>
                  </a:moveTo>
                  <a:cubicBezTo>
                    <a:pt x="2688481" y="603192"/>
                    <a:pt x="2957237" y="793638"/>
                    <a:pt x="3072038" y="1065057"/>
                  </a:cubicBezTo>
                  <a:lnTo>
                    <a:pt x="3082805" y="1099744"/>
                  </a:lnTo>
                  <a:lnTo>
                    <a:pt x="3013295" y="1162919"/>
                  </a:lnTo>
                  <a:lnTo>
                    <a:pt x="2949359" y="1233267"/>
                  </a:lnTo>
                  <a:lnTo>
                    <a:pt x="2917420" y="1130374"/>
                  </a:lnTo>
                  <a:cubicBezTo>
                    <a:pt x="2828093" y="919183"/>
                    <a:pt x="2618974" y="770997"/>
                    <a:pt x="2375244" y="770997"/>
                  </a:cubicBezTo>
                  <a:cubicBezTo>
                    <a:pt x="2131514" y="770997"/>
                    <a:pt x="1922396" y="919183"/>
                    <a:pt x="1833070" y="1130374"/>
                  </a:cubicBezTo>
                  <a:lnTo>
                    <a:pt x="1807314" y="1213345"/>
                  </a:lnTo>
                  <a:lnTo>
                    <a:pt x="1761484" y="1162919"/>
                  </a:lnTo>
                  <a:lnTo>
                    <a:pt x="1673028" y="1082525"/>
                  </a:lnTo>
                  <a:lnTo>
                    <a:pt x="1678451" y="1065057"/>
                  </a:lnTo>
                  <a:cubicBezTo>
                    <a:pt x="1793251" y="793638"/>
                    <a:pt x="2062007" y="603192"/>
                    <a:pt x="2375244" y="603192"/>
                  </a:cubicBezTo>
                  <a:close/>
                  <a:moveTo>
                    <a:pt x="4750486" y="549159"/>
                  </a:moveTo>
                  <a:lnTo>
                    <a:pt x="4750486" y="742063"/>
                  </a:lnTo>
                  <a:cubicBezTo>
                    <a:pt x="4243796" y="742063"/>
                    <a:pt x="3779077" y="921768"/>
                    <a:pt x="3416589" y="1220919"/>
                  </a:cubicBezTo>
                  <a:lnTo>
                    <a:pt x="3314087" y="1314079"/>
                  </a:lnTo>
                  <a:lnTo>
                    <a:pt x="3302715" y="1308601"/>
                  </a:lnTo>
                  <a:lnTo>
                    <a:pt x="3113544" y="1239364"/>
                  </a:lnTo>
                  <a:lnTo>
                    <a:pt x="3131269" y="1219861"/>
                  </a:lnTo>
                  <a:cubicBezTo>
                    <a:pt x="3545663" y="805467"/>
                    <a:pt x="4118143" y="549159"/>
                    <a:pt x="4750486" y="549159"/>
                  </a:cubicBezTo>
                  <a:close/>
                  <a:moveTo>
                    <a:pt x="0" y="549159"/>
                  </a:moveTo>
                  <a:cubicBezTo>
                    <a:pt x="632344" y="549159"/>
                    <a:pt x="1204823" y="805467"/>
                    <a:pt x="1619217" y="1219861"/>
                  </a:cubicBezTo>
                  <a:lnTo>
                    <a:pt x="1636942" y="1239364"/>
                  </a:lnTo>
                  <a:lnTo>
                    <a:pt x="1447772" y="1308601"/>
                  </a:lnTo>
                  <a:lnTo>
                    <a:pt x="1436399" y="1314079"/>
                  </a:lnTo>
                  <a:lnTo>
                    <a:pt x="1333897" y="1220919"/>
                  </a:lnTo>
                  <a:cubicBezTo>
                    <a:pt x="971409" y="921768"/>
                    <a:pt x="506691" y="742063"/>
                    <a:pt x="0" y="742063"/>
                  </a:cubicBezTo>
                  <a:close/>
                  <a:moveTo>
                    <a:pt x="2375244" y="315236"/>
                  </a:moveTo>
                  <a:cubicBezTo>
                    <a:pt x="2771714" y="315236"/>
                    <a:pt x="3116574" y="536200"/>
                    <a:pt x="3293395" y="861696"/>
                  </a:cubicBezTo>
                  <a:lnTo>
                    <a:pt x="3315760" y="908124"/>
                  </a:lnTo>
                  <a:lnTo>
                    <a:pt x="3190952" y="1001453"/>
                  </a:lnTo>
                  <a:lnTo>
                    <a:pt x="3188879" y="1003338"/>
                  </a:lnTo>
                  <a:lnTo>
                    <a:pt x="3112376" y="862392"/>
                  </a:lnTo>
                  <a:cubicBezTo>
                    <a:pt x="2952625" y="625930"/>
                    <a:pt x="2682090" y="470463"/>
                    <a:pt x="2375244" y="470463"/>
                  </a:cubicBezTo>
                  <a:cubicBezTo>
                    <a:pt x="2068398" y="470463"/>
                    <a:pt x="1797863" y="625930"/>
                    <a:pt x="1638113" y="862392"/>
                  </a:cubicBezTo>
                  <a:lnTo>
                    <a:pt x="1568752" y="990180"/>
                  </a:lnTo>
                  <a:lnTo>
                    <a:pt x="1441161" y="894770"/>
                  </a:lnTo>
                  <a:lnTo>
                    <a:pt x="1457094" y="861696"/>
                  </a:lnTo>
                  <a:cubicBezTo>
                    <a:pt x="1633914" y="536200"/>
                    <a:pt x="1978775" y="315236"/>
                    <a:pt x="2375244" y="315236"/>
                  </a:cubicBezTo>
                  <a:close/>
                  <a:moveTo>
                    <a:pt x="4750486" y="203130"/>
                  </a:moveTo>
                  <a:lnTo>
                    <a:pt x="4750486" y="443783"/>
                  </a:lnTo>
                  <a:lnTo>
                    <a:pt x="4707539" y="441614"/>
                  </a:lnTo>
                  <a:lnTo>
                    <a:pt x="4578149" y="448148"/>
                  </a:lnTo>
                  <a:lnTo>
                    <a:pt x="4570739" y="427903"/>
                  </a:lnTo>
                  <a:lnTo>
                    <a:pt x="4496805" y="274425"/>
                  </a:lnTo>
                  <a:lnTo>
                    <a:pt x="4497843" y="273668"/>
                  </a:lnTo>
                  <a:cubicBezTo>
                    <a:pt x="4544722" y="245183"/>
                    <a:pt x="4596789" y="224387"/>
                    <a:pt x="4652294" y="213029"/>
                  </a:cubicBezTo>
                  <a:close/>
                  <a:moveTo>
                    <a:pt x="0" y="203130"/>
                  </a:moveTo>
                  <a:lnTo>
                    <a:pt x="98192" y="213029"/>
                  </a:lnTo>
                  <a:cubicBezTo>
                    <a:pt x="153697" y="224387"/>
                    <a:pt x="205764" y="245183"/>
                    <a:pt x="252643" y="273668"/>
                  </a:cubicBezTo>
                  <a:lnTo>
                    <a:pt x="253681" y="274425"/>
                  </a:lnTo>
                  <a:lnTo>
                    <a:pt x="179747" y="427903"/>
                  </a:lnTo>
                  <a:lnTo>
                    <a:pt x="172981" y="446391"/>
                  </a:lnTo>
                  <a:lnTo>
                    <a:pt x="78389" y="441614"/>
                  </a:lnTo>
                  <a:lnTo>
                    <a:pt x="0" y="445573"/>
                  </a:lnTo>
                  <a:close/>
                  <a:moveTo>
                    <a:pt x="2375243" y="9818"/>
                  </a:moveTo>
                  <a:cubicBezTo>
                    <a:pt x="2887678" y="9818"/>
                    <a:pt x="3333409" y="295413"/>
                    <a:pt x="3561948" y="716115"/>
                  </a:cubicBezTo>
                  <a:lnTo>
                    <a:pt x="3574223" y="741596"/>
                  </a:lnTo>
                  <a:lnTo>
                    <a:pt x="3437768" y="824494"/>
                  </a:lnTo>
                  <a:lnTo>
                    <a:pt x="3422083" y="791934"/>
                  </a:lnTo>
                  <a:cubicBezTo>
                    <a:pt x="3220479" y="420815"/>
                    <a:pt x="2827283" y="168881"/>
                    <a:pt x="2375243" y="168881"/>
                  </a:cubicBezTo>
                  <a:cubicBezTo>
                    <a:pt x="1923204" y="168881"/>
                    <a:pt x="1530007" y="420815"/>
                    <a:pt x="1328404" y="791934"/>
                  </a:cubicBezTo>
                  <a:lnTo>
                    <a:pt x="1318218" y="813077"/>
                  </a:lnTo>
                  <a:lnTo>
                    <a:pt x="1184969" y="732126"/>
                  </a:lnTo>
                  <a:lnTo>
                    <a:pt x="1181606" y="730506"/>
                  </a:lnTo>
                  <a:lnTo>
                    <a:pt x="1188539" y="716115"/>
                  </a:lnTo>
                  <a:cubicBezTo>
                    <a:pt x="1417078" y="295413"/>
                    <a:pt x="1862808" y="9818"/>
                    <a:pt x="2375243" y="9818"/>
                  </a:cubicBezTo>
                  <a:close/>
                  <a:moveTo>
                    <a:pt x="4444274" y="0"/>
                  </a:moveTo>
                  <a:lnTo>
                    <a:pt x="4750486" y="0"/>
                  </a:lnTo>
                  <a:lnTo>
                    <a:pt x="4750486" y="101941"/>
                  </a:lnTo>
                  <a:cubicBezTo>
                    <a:pt x="4669243" y="101941"/>
                    <a:pt x="4591845" y="118406"/>
                    <a:pt x="4521448" y="148182"/>
                  </a:cubicBezTo>
                  <a:lnTo>
                    <a:pt x="4450425" y="186732"/>
                  </a:lnTo>
                  <a:lnTo>
                    <a:pt x="4363588" y="43794"/>
                  </a:lnTo>
                  <a:close/>
                  <a:moveTo>
                    <a:pt x="3966214" y="0"/>
                  </a:moveTo>
                  <a:lnTo>
                    <a:pt x="4217641" y="0"/>
                  </a:lnTo>
                  <a:lnTo>
                    <a:pt x="4226592" y="11461"/>
                  </a:lnTo>
                  <a:cubicBezTo>
                    <a:pt x="4286081" y="93026"/>
                    <a:pt x="4340311" y="178673"/>
                    <a:pt x="4388782" y="267901"/>
                  </a:cubicBezTo>
                  <a:lnTo>
                    <a:pt x="4476830" y="450678"/>
                  </a:lnTo>
                  <a:lnTo>
                    <a:pt x="4278095" y="481008"/>
                  </a:lnTo>
                  <a:lnTo>
                    <a:pt x="4277589" y="481138"/>
                  </a:lnTo>
                  <a:lnTo>
                    <a:pt x="4219162" y="359850"/>
                  </a:lnTo>
                  <a:cubicBezTo>
                    <a:pt x="4174774" y="278139"/>
                    <a:pt x="4125112" y="199707"/>
                    <a:pt x="4070634" y="125013"/>
                  </a:cubicBezTo>
                  <a:close/>
                  <a:moveTo>
                    <a:pt x="3526172" y="0"/>
                  </a:moveTo>
                  <a:lnTo>
                    <a:pt x="3796430" y="0"/>
                  </a:lnTo>
                  <a:lnTo>
                    <a:pt x="3799014" y="2377"/>
                  </a:lnTo>
                  <a:cubicBezTo>
                    <a:pt x="3918421" y="127619"/>
                    <a:pt x="4021472" y="268595"/>
                    <a:pt x="4104740" y="421877"/>
                  </a:cubicBezTo>
                  <a:lnTo>
                    <a:pt x="4149192" y="514153"/>
                  </a:lnTo>
                  <a:lnTo>
                    <a:pt x="4038344" y="542655"/>
                  </a:lnTo>
                  <a:lnTo>
                    <a:pt x="3971401" y="567156"/>
                  </a:lnTo>
                  <a:lnTo>
                    <a:pt x="3943517" y="509274"/>
                  </a:lnTo>
                  <a:cubicBezTo>
                    <a:pt x="3868011" y="370281"/>
                    <a:pt x="3774566" y="242447"/>
                    <a:pt x="3666290" y="128880"/>
                  </a:cubicBezTo>
                  <a:close/>
                  <a:moveTo>
                    <a:pt x="2970127" y="0"/>
                  </a:moveTo>
                  <a:lnTo>
                    <a:pt x="3306243" y="0"/>
                  </a:lnTo>
                  <a:lnTo>
                    <a:pt x="3410072" y="72887"/>
                  </a:lnTo>
                  <a:cubicBezTo>
                    <a:pt x="3579934" y="209691"/>
                    <a:pt x="3722140" y="379446"/>
                    <a:pt x="3826983" y="572443"/>
                  </a:cubicBezTo>
                  <a:lnTo>
                    <a:pt x="3846464" y="612884"/>
                  </a:lnTo>
                  <a:lnTo>
                    <a:pt x="3808497" y="626780"/>
                  </a:lnTo>
                  <a:lnTo>
                    <a:pt x="3694036" y="681918"/>
                  </a:lnTo>
                  <a:lnTo>
                    <a:pt x="3679747" y="652257"/>
                  </a:lnTo>
                  <a:cubicBezTo>
                    <a:pt x="3554135" y="421026"/>
                    <a:pt x="3368834" y="226924"/>
                    <a:pt x="3144524" y="90630"/>
                  </a:cubicBezTo>
                  <a:close/>
                  <a:moveTo>
                    <a:pt x="1444244" y="0"/>
                  </a:moveTo>
                  <a:lnTo>
                    <a:pt x="1780360" y="0"/>
                  </a:lnTo>
                  <a:lnTo>
                    <a:pt x="1605962" y="90630"/>
                  </a:lnTo>
                  <a:cubicBezTo>
                    <a:pt x="1381652" y="226924"/>
                    <a:pt x="1196352" y="421026"/>
                    <a:pt x="1070739" y="652257"/>
                  </a:cubicBezTo>
                  <a:lnTo>
                    <a:pt x="1061026" y="672420"/>
                  </a:lnTo>
                  <a:lnTo>
                    <a:pt x="966283" y="626780"/>
                  </a:lnTo>
                  <a:lnTo>
                    <a:pt x="907664" y="605325"/>
                  </a:lnTo>
                  <a:lnTo>
                    <a:pt x="923504" y="572443"/>
                  </a:lnTo>
                  <a:cubicBezTo>
                    <a:pt x="1028347" y="379446"/>
                    <a:pt x="1170553" y="209691"/>
                    <a:pt x="1340415" y="72887"/>
                  </a:cubicBezTo>
                  <a:close/>
                  <a:moveTo>
                    <a:pt x="954059" y="0"/>
                  </a:moveTo>
                  <a:lnTo>
                    <a:pt x="1224316" y="0"/>
                  </a:lnTo>
                  <a:lnTo>
                    <a:pt x="1084198" y="128880"/>
                  </a:lnTo>
                  <a:cubicBezTo>
                    <a:pt x="975922" y="242447"/>
                    <a:pt x="882477" y="370281"/>
                    <a:pt x="806971" y="509274"/>
                  </a:cubicBezTo>
                  <a:lnTo>
                    <a:pt x="782729" y="559598"/>
                  </a:lnTo>
                  <a:lnTo>
                    <a:pt x="736435" y="542655"/>
                  </a:lnTo>
                  <a:lnTo>
                    <a:pt x="603973" y="508595"/>
                  </a:lnTo>
                  <a:lnTo>
                    <a:pt x="645748" y="421877"/>
                  </a:lnTo>
                  <a:cubicBezTo>
                    <a:pt x="729016" y="268595"/>
                    <a:pt x="832067" y="127619"/>
                    <a:pt x="951475" y="2377"/>
                  </a:cubicBezTo>
                  <a:close/>
                  <a:moveTo>
                    <a:pt x="532848" y="0"/>
                  </a:moveTo>
                  <a:lnTo>
                    <a:pt x="784274" y="0"/>
                  </a:lnTo>
                  <a:lnTo>
                    <a:pt x="679855" y="125013"/>
                  </a:lnTo>
                  <a:cubicBezTo>
                    <a:pt x="625377" y="199707"/>
                    <a:pt x="575715" y="278139"/>
                    <a:pt x="531327" y="359850"/>
                  </a:cubicBezTo>
                  <a:lnTo>
                    <a:pt x="474587" y="477636"/>
                  </a:lnTo>
                  <a:lnTo>
                    <a:pt x="275321" y="447224"/>
                  </a:lnTo>
                  <a:lnTo>
                    <a:pt x="361706" y="267901"/>
                  </a:lnTo>
                  <a:cubicBezTo>
                    <a:pt x="410178" y="178673"/>
                    <a:pt x="464408" y="93026"/>
                    <a:pt x="523897" y="11461"/>
                  </a:cubicBezTo>
                  <a:close/>
                  <a:moveTo>
                    <a:pt x="0" y="0"/>
                  </a:moveTo>
                  <a:lnTo>
                    <a:pt x="306213" y="0"/>
                  </a:lnTo>
                  <a:lnTo>
                    <a:pt x="386899" y="43794"/>
                  </a:lnTo>
                  <a:lnTo>
                    <a:pt x="300062" y="186732"/>
                  </a:lnTo>
                  <a:lnTo>
                    <a:pt x="229038" y="148182"/>
                  </a:lnTo>
                  <a:cubicBezTo>
                    <a:pt x="158641" y="118406"/>
                    <a:pt x="81243" y="101941"/>
                    <a:pt x="0" y="10194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FDEAE75D-A267-4A07-A812-EC28927B05DE}"/>
              </a:ext>
            </a:extLst>
          </p:cNvPr>
          <p:cNvGrpSpPr/>
          <p:nvPr/>
        </p:nvGrpSpPr>
        <p:grpSpPr>
          <a:xfrm>
            <a:off x="2709676" y="3670491"/>
            <a:ext cx="2160000" cy="996923"/>
            <a:chOff x="6423671" y="459324"/>
            <a:chExt cx="2340000" cy="1080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FC3CECC-98A2-4144-93F4-484192F940CF}"/>
                </a:ext>
              </a:extLst>
            </p:cNvPr>
            <p:cNvSpPr/>
            <p:nvPr/>
          </p:nvSpPr>
          <p:spPr>
            <a:xfrm>
              <a:off x="6423671" y="459324"/>
              <a:ext cx="2340000" cy="108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AD7D867D-02EF-4EA9-A155-F089EEA25A90}"/>
                </a:ext>
              </a:extLst>
            </p:cNvPr>
            <p:cNvSpPr/>
            <p:nvPr/>
          </p:nvSpPr>
          <p:spPr>
            <a:xfrm>
              <a:off x="6423671" y="459324"/>
              <a:ext cx="2340000" cy="1080000"/>
            </a:xfrm>
            <a:custGeom>
              <a:avLst/>
              <a:gdLst>
                <a:gd name="connsiteX0" fmla="*/ 4750486 w 4750486"/>
                <a:gd name="connsiteY0" fmla="*/ 2082858 h 2143472"/>
                <a:gd name="connsiteX1" fmla="*/ 4750486 w 4750486"/>
                <a:gd name="connsiteY1" fmla="*/ 2143472 h 2143472"/>
                <a:gd name="connsiteX2" fmla="*/ 4453946 w 4750486"/>
                <a:gd name="connsiteY2" fmla="*/ 2143472 h 2143472"/>
                <a:gd name="connsiteX3" fmla="*/ 4456131 w 4750486"/>
                <a:gd name="connsiteY3" fmla="*/ 2142286 h 2143472"/>
                <a:gd name="connsiteX4" fmla="*/ 4750486 w 4750486"/>
                <a:gd name="connsiteY4" fmla="*/ 2082858 h 2143472"/>
                <a:gd name="connsiteX5" fmla="*/ 0 w 4750486"/>
                <a:gd name="connsiteY5" fmla="*/ 2082858 h 2143472"/>
                <a:gd name="connsiteX6" fmla="*/ 294356 w 4750486"/>
                <a:gd name="connsiteY6" fmla="*/ 2142286 h 2143472"/>
                <a:gd name="connsiteX7" fmla="*/ 296541 w 4750486"/>
                <a:gd name="connsiteY7" fmla="*/ 2143472 h 2143472"/>
                <a:gd name="connsiteX8" fmla="*/ 0 w 4750486"/>
                <a:gd name="connsiteY8" fmla="*/ 2143472 h 2143472"/>
                <a:gd name="connsiteX9" fmla="*/ 2375242 w 4750486"/>
                <a:gd name="connsiteY9" fmla="*/ 1853088 h 2143472"/>
                <a:gd name="connsiteX10" fmla="*/ 3298336 w 4750486"/>
                <a:gd name="connsiteY10" fmla="*/ 2135054 h 2143472"/>
                <a:gd name="connsiteX11" fmla="*/ 3309593 w 4750486"/>
                <a:gd name="connsiteY11" fmla="*/ 2143472 h 2143472"/>
                <a:gd name="connsiteX12" fmla="*/ 2965900 w 4750486"/>
                <a:gd name="connsiteY12" fmla="*/ 2143472 h 2143472"/>
                <a:gd name="connsiteX13" fmla="*/ 2952712 w 4750486"/>
                <a:gd name="connsiteY13" fmla="*/ 2137119 h 2143472"/>
                <a:gd name="connsiteX14" fmla="*/ 2375242 w 4750486"/>
                <a:gd name="connsiteY14" fmla="*/ 2020533 h 2143472"/>
                <a:gd name="connsiteX15" fmla="*/ 1797773 w 4750486"/>
                <a:gd name="connsiteY15" fmla="*/ 2137119 h 2143472"/>
                <a:gd name="connsiteX16" fmla="*/ 1784584 w 4750486"/>
                <a:gd name="connsiteY16" fmla="*/ 2143472 h 2143472"/>
                <a:gd name="connsiteX17" fmla="*/ 1440892 w 4750486"/>
                <a:gd name="connsiteY17" fmla="*/ 2143472 h 2143472"/>
                <a:gd name="connsiteX18" fmla="*/ 1452149 w 4750486"/>
                <a:gd name="connsiteY18" fmla="*/ 2135054 h 2143472"/>
                <a:gd name="connsiteX19" fmla="*/ 2375242 w 4750486"/>
                <a:gd name="connsiteY19" fmla="*/ 1853088 h 2143472"/>
                <a:gd name="connsiteX20" fmla="*/ 4750486 w 4750486"/>
                <a:gd name="connsiteY20" fmla="*/ 1794902 h 2143472"/>
                <a:gd name="connsiteX21" fmla="*/ 4750486 w 4750486"/>
                <a:gd name="connsiteY21" fmla="*/ 1950129 h 2143472"/>
                <a:gd name="connsiteX22" fmla="*/ 4404466 w 4750486"/>
                <a:gd name="connsiteY22" fmla="*/ 2019987 h 2143472"/>
                <a:gd name="connsiteX23" fmla="*/ 4285680 w 4750486"/>
                <a:gd name="connsiteY23" fmla="*/ 2084462 h 2143472"/>
                <a:gd name="connsiteX24" fmla="*/ 4213884 w 4750486"/>
                <a:gd name="connsiteY24" fmla="*/ 1988450 h 2143472"/>
                <a:gd name="connsiteX25" fmla="*/ 4188179 w 4750486"/>
                <a:gd name="connsiteY25" fmla="*/ 1960168 h 2143472"/>
                <a:gd name="connsiteX26" fmla="*/ 4252769 w 4750486"/>
                <a:gd name="connsiteY26" fmla="*/ 1920929 h 2143472"/>
                <a:gd name="connsiteX27" fmla="*/ 4750486 w 4750486"/>
                <a:gd name="connsiteY27" fmla="*/ 1794902 h 2143472"/>
                <a:gd name="connsiteX28" fmla="*/ 0 w 4750486"/>
                <a:gd name="connsiteY28" fmla="*/ 1794902 h 2143472"/>
                <a:gd name="connsiteX29" fmla="*/ 497717 w 4750486"/>
                <a:gd name="connsiteY29" fmla="*/ 1920929 h 2143472"/>
                <a:gd name="connsiteX30" fmla="*/ 562307 w 4750486"/>
                <a:gd name="connsiteY30" fmla="*/ 1960168 h 2143472"/>
                <a:gd name="connsiteX31" fmla="*/ 536602 w 4750486"/>
                <a:gd name="connsiteY31" fmla="*/ 1988450 h 2143472"/>
                <a:gd name="connsiteX32" fmla="*/ 464806 w 4750486"/>
                <a:gd name="connsiteY32" fmla="*/ 2084462 h 2143472"/>
                <a:gd name="connsiteX33" fmla="*/ 346020 w 4750486"/>
                <a:gd name="connsiteY33" fmla="*/ 2019987 h 2143472"/>
                <a:gd name="connsiteX34" fmla="*/ 0 w 4750486"/>
                <a:gd name="connsiteY34" fmla="*/ 1950129 h 2143472"/>
                <a:gd name="connsiteX35" fmla="*/ 2375243 w 4750486"/>
                <a:gd name="connsiteY35" fmla="*/ 1537208 h 2143472"/>
                <a:gd name="connsiteX36" fmla="*/ 3766044 w 4750486"/>
                <a:gd name="connsiteY36" fmla="*/ 2113296 h 2143472"/>
                <a:gd name="connsiteX37" fmla="*/ 3793469 w 4750486"/>
                <a:gd name="connsiteY37" fmla="*/ 2143472 h 2143472"/>
                <a:gd name="connsiteX38" fmla="*/ 3526944 w 4750486"/>
                <a:gd name="connsiteY38" fmla="*/ 2143472 h 2143472"/>
                <a:gd name="connsiteX39" fmla="*/ 3509738 w 4750486"/>
                <a:gd name="connsiteY39" fmla="*/ 2127834 h 2143472"/>
                <a:gd name="connsiteX40" fmla="*/ 2375243 w 4750486"/>
                <a:gd name="connsiteY40" fmla="*/ 1720561 h 2143472"/>
                <a:gd name="connsiteX41" fmla="*/ 1240749 w 4750486"/>
                <a:gd name="connsiteY41" fmla="*/ 2127834 h 2143472"/>
                <a:gd name="connsiteX42" fmla="*/ 1223542 w 4750486"/>
                <a:gd name="connsiteY42" fmla="*/ 2143472 h 2143472"/>
                <a:gd name="connsiteX43" fmla="*/ 957017 w 4750486"/>
                <a:gd name="connsiteY43" fmla="*/ 2143472 h 2143472"/>
                <a:gd name="connsiteX44" fmla="*/ 984443 w 4750486"/>
                <a:gd name="connsiteY44" fmla="*/ 2113296 h 2143472"/>
                <a:gd name="connsiteX45" fmla="*/ 2375243 w 4750486"/>
                <a:gd name="connsiteY45" fmla="*/ 1537208 h 2143472"/>
                <a:gd name="connsiteX46" fmla="*/ 4750486 w 4750486"/>
                <a:gd name="connsiteY46" fmla="*/ 1489484 h 2143472"/>
                <a:gd name="connsiteX47" fmla="*/ 4750486 w 4750486"/>
                <a:gd name="connsiteY47" fmla="*/ 1648547 h 2143472"/>
                <a:gd name="connsiteX48" fmla="*/ 4628762 w 4750486"/>
                <a:gd name="connsiteY48" fmla="*/ 1654694 h 2143472"/>
                <a:gd name="connsiteX49" fmla="*/ 4114854 w 4750486"/>
                <a:gd name="connsiteY49" fmla="*/ 1832252 h 2143472"/>
                <a:gd name="connsiteX50" fmla="*/ 4088580 w 4750486"/>
                <a:gd name="connsiteY50" fmla="*/ 1850581 h 2143472"/>
                <a:gd name="connsiteX51" fmla="*/ 4060097 w 4750486"/>
                <a:gd name="connsiteY51" fmla="*/ 1819242 h 2143472"/>
                <a:gd name="connsiteX52" fmla="*/ 3971359 w 4750486"/>
                <a:gd name="connsiteY52" fmla="*/ 1738591 h 2143472"/>
                <a:gd name="connsiteX53" fmla="*/ 4029929 w 4750486"/>
                <a:gd name="connsiteY53" fmla="*/ 1697733 h 2143472"/>
                <a:gd name="connsiteX54" fmla="*/ 4612499 w 4750486"/>
                <a:gd name="connsiteY54" fmla="*/ 1496452 h 2143472"/>
                <a:gd name="connsiteX55" fmla="*/ 0 w 4750486"/>
                <a:gd name="connsiteY55" fmla="*/ 1489484 h 2143472"/>
                <a:gd name="connsiteX56" fmla="*/ 137987 w 4750486"/>
                <a:gd name="connsiteY56" fmla="*/ 1496452 h 2143472"/>
                <a:gd name="connsiteX57" fmla="*/ 720557 w 4750486"/>
                <a:gd name="connsiteY57" fmla="*/ 1697733 h 2143472"/>
                <a:gd name="connsiteX58" fmla="*/ 779127 w 4750486"/>
                <a:gd name="connsiteY58" fmla="*/ 1738591 h 2143472"/>
                <a:gd name="connsiteX59" fmla="*/ 690389 w 4750486"/>
                <a:gd name="connsiteY59" fmla="*/ 1819242 h 2143472"/>
                <a:gd name="connsiteX60" fmla="*/ 661907 w 4750486"/>
                <a:gd name="connsiteY60" fmla="*/ 1850581 h 2143472"/>
                <a:gd name="connsiteX61" fmla="*/ 635632 w 4750486"/>
                <a:gd name="connsiteY61" fmla="*/ 1832252 h 2143472"/>
                <a:gd name="connsiteX62" fmla="*/ 121724 w 4750486"/>
                <a:gd name="connsiteY62" fmla="*/ 1654694 h 2143472"/>
                <a:gd name="connsiteX63" fmla="*/ 0 w 4750486"/>
                <a:gd name="connsiteY63" fmla="*/ 1648547 h 2143472"/>
                <a:gd name="connsiteX64" fmla="*/ 2375243 w 4750486"/>
                <a:gd name="connsiteY64" fmla="*/ 1214177 h 2143472"/>
                <a:gd name="connsiteX65" fmla="*/ 4142256 w 4750486"/>
                <a:gd name="connsiteY65" fmla="*/ 2047495 h 2143472"/>
                <a:gd name="connsiteX66" fmla="*/ 4214026 w 4750486"/>
                <a:gd name="connsiteY66" fmla="*/ 2143472 h 2143472"/>
                <a:gd name="connsiteX67" fmla="*/ 3969111 w 4750486"/>
                <a:gd name="connsiteY67" fmla="*/ 2143472 h 2143472"/>
                <a:gd name="connsiteX68" fmla="*/ 3858057 w 4750486"/>
                <a:gd name="connsiteY68" fmla="*/ 2021282 h 2143472"/>
                <a:gd name="connsiteX69" fmla="*/ 2375243 w 4750486"/>
                <a:gd name="connsiteY69" fmla="*/ 1407081 h 2143472"/>
                <a:gd name="connsiteX70" fmla="*/ 892429 w 4750486"/>
                <a:gd name="connsiteY70" fmla="*/ 2021282 h 2143472"/>
                <a:gd name="connsiteX71" fmla="*/ 781375 w 4750486"/>
                <a:gd name="connsiteY71" fmla="*/ 2143472 h 2143472"/>
                <a:gd name="connsiteX72" fmla="*/ 536460 w 4750486"/>
                <a:gd name="connsiteY72" fmla="*/ 2143472 h 2143472"/>
                <a:gd name="connsiteX73" fmla="*/ 608231 w 4750486"/>
                <a:gd name="connsiteY73" fmla="*/ 2047495 h 2143472"/>
                <a:gd name="connsiteX74" fmla="*/ 2375243 w 4750486"/>
                <a:gd name="connsiteY74" fmla="*/ 1214177 h 2143472"/>
                <a:gd name="connsiteX75" fmla="*/ 4750486 w 4750486"/>
                <a:gd name="connsiteY75" fmla="*/ 1188070 h 2143472"/>
                <a:gd name="connsiteX76" fmla="*/ 4750486 w 4750486"/>
                <a:gd name="connsiteY76" fmla="*/ 1355515 h 2143472"/>
                <a:gd name="connsiteX77" fmla="*/ 4598801 w 4750486"/>
                <a:gd name="connsiteY77" fmla="*/ 1363175 h 2143472"/>
                <a:gd name="connsiteX78" fmla="*/ 3958402 w 4750486"/>
                <a:gd name="connsiteY78" fmla="*/ 1584436 h 2143472"/>
                <a:gd name="connsiteX79" fmla="*/ 3867419 w 4750486"/>
                <a:gd name="connsiteY79" fmla="*/ 1647905 h 2143472"/>
                <a:gd name="connsiteX80" fmla="*/ 3728147 w 4750486"/>
                <a:gd name="connsiteY80" fmla="*/ 1543759 h 2143472"/>
                <a:gd name="connsiteX81" fmla="*/ 3746845 w 4750486"/>
                <a:gd name="connsiteY81" fmla="*/ 1528044 h 2143472"/>
                <a:gd name="connsiteX82" fmla="*/ 4581681 w 4750486"/>
                <a:gd name="connsiteY82" fmla="*/ 1196594 h 2143472"/>
                <a:gd name="connsiteX83" fmla="*/ 0 w 4750486"/>
                <a:gd name="connsiteY83" fmla="*/ 1188070 h 2143472"/>
                <a:gd name="connsiteX84" fmla="*/ 168805 w 4750486"/>
                <a:gd name="connsiteY84" fmla="*/ 1196594 h 2143472"/>
                <a:gd name="connsiteX85" fmla="*/ 1003641 w 4750486"/>
                <a:gd name="connsiteY85" fmla="*/ 1528044 h 2143472"/>
                <a:gd name="connsiteX86" fmla="*/ 1022340 w 4750486"/>
                <a:gd name="connsiteY86" fmla="*/ 1543759 h 2143472"/>
                <a:gd name="connsiteX87" fmla="*/ 883067 w 4750486"/>
                <a:gd name="connsiteY87" fmla="*/ 1647905 h 2143472"/>
                <a:gd name="connsiteX88" fmla="*/ 792084 w 4750486"/>
                <a:gd name="connsiteY88" fmla="*/ 1584436 h 2143472"/>
                <a:gd name="connsiteX89" fmla="*/ 151685 w 4750486"/>
                <a:gd name="connsiteY89" fmla="*/ 1363175 h 2143472"/>
                <a:gd name="connsiteX90" fmla="*/ 0 w 4750486"/>
                <a:gd name="connsiteY90" fmla="*/ 1355515 h 2143472"/>
                <a:gd name="connsiteX91" fmla="*/ 4750486 w 4750486"/>
                <a:gd name="connsiteY91" fmla="*/ 872190 h 2143472"/>
                <a:gd name="connsiteX92" fmla="*/ 4750486 w 4750486"/>
                <a:gd name="connsiteY92" fmla="*/ 1055543 h 2143472"/>
                <a:gd name="connsiteX93" fmla="*/ 3615991 w 4750486"/>
                <a:gd name="connsiteY93" fmla="*/ 1462816 h 2143472"/>
                <a:gd name="connsiteX94" fmla="*/ 3609459 w 4750486"/>
                <a:gd name="connsiteY94" fmla="*/ 1468753 h 2143472"/>
                <a:gd name="connsiteX95" fmla="*/ 3511000 w 4750486"/>
                <a:gd name="connsiteY95" fmla="*/ 1408937 h 2143472"/>
                <a:gd name="connsiteX96" fmla="*/ 3440395 w 4750486"/>
                <a:gd name="connsiteY96" fmla="*/ 1374925 h 2143472"/>
                <a:gd name="connsiteX97" fmla="*/ 3499362 w 4750486"/>
                <a:gd name="connsiteY97" fmla="*/ 1321332 h 2143472"/>
                <a:gd name="connsiteX98" fmla="*/ 4750486 w 4750486"/>
                <a:gd name="connsiteY98" fmla="*/ 872190 h 2143472"/>
                <a:gd name="connsiteX99" fmla="*/ 0 w 4750486"/>
                <a:gd name="connsiteY99" fmla="*/ 872190 h 2143472"/>
                <a:gd name="connsiteX100" fmla="*/ 1251124 w 4750486"/>
                <a:gd name="connsiteY100" fmla="*/ 1321332 h 2143472"/>
                <a:gd name="connsiteX101" fmla="*/ 1310092 w 4750486"/>
                <a:gd name="connsiteY101" fmla="*/ 1374925 h 2143472"/>
                <a:gd name="connsiteX102" fmla="*/ 1239486 w 4750486"/>
                <a:gd name="connsiteY102" fmla="*/ 1408937 h 2143472"/>
                <a:gd name="connsiteX103" fmla="*/ 1141027 w 4750486"/>
                <a:gd name="connsiteY103" fmla="*/ 1468753 h 2143472"/>
                <a:gd name="connsiteX104" fmla="*/ 1134495 w 4750486"/>
                <a:gd name="connsiteY104" fmla="*/ 1462816 h 2143472"/>
                <a:gd name="connsiteX105" fmla="*/ 0 w 4750486"/>
                <a:gd name="connsiteY105" fmla="*/ 1055543 h 2143472"/>
                <a:gd name="connsiteX106" fmla="*/ 2375243 w 4750486"/>
                <a:gd name="connsiteY106" fmla="*/ 603192 h 2143472"/>
                <a:gd name="connsiteX107" fmla="*/ 3072037 w 4750486"/>
                <a:gd name="connsiteY107" fmla="*/ 1065057 h 2143472"/>
                <a:gd name="connsiteX108" fmla="*/ 3075270 w 4750486"/>
                <a:gd name="connsiteY108" fmla="*/ 1075472 h 2143472"/>
                <a:gd name="connsiteX109" fmla="*/ 2979054 w 4750486"/>
                <a:gd name="connsiteY109" fmla="*/ 1162919 h 2143472"/>
                <a:gd name="connsiteX110" fmla="*/ 2940641 w 4750486"/>
                <a:gd name="connsiteY110" fmla="*/ 1205184 h 2143472"/>
                <a:gd name="connsiteX111" fmla="*/ 2917419 w 4750486"/>
                <a:gd name="connsiteY111" fmla="*/ 1130374 h 2143472"/>
                <a:gd name="connsiteX112" fmla="*/ 2375243 w 4750486"/>
                <a:gd name="connsiteY112" fmla="*/ 770997 h 2143472"/>
                <a:gd name="connsiteX113" fmla="*/ 1798782 w 4750486"/>
                <a:gd name="connsiteY113" fmla="*/ 1240826 h 2143472"/>
                <a:gd name="connsiteX114" fmla="*/ 1798709 w 4750486"/>
                <a:gd name="connsiteY114" fmla="*/ 1241552 h 2143472"/>
                <a:gd name="connsiteX115" fmla="*/ 1727242 w 4750486"/>
                <a:gd name="connsiteY115" fmla="*/ 1162919 h 2143472"/>
                <a:gd name="connsiteX116" fmla="*/ 1665493 w 4750486"/>
                <a:gd name="connsiteY116" fmla="*/ 1106798 h 2143472"/>
                <a:gd name="connsiteX117" fmla="*/ 1678450 w 4750486"/>
                <a:gd name="connsiteY117" fmla="*/ 1065057 h 2143472"/>
                <a:gd name="connsiteX118" fmla="*/ 2375243 w 4750486"/>
                <a:gd name="connsiteY118" fmla="*/ 603192 h 2143472"/>
                <a:gd name="connsiteX119" fmla="*/ 4750486 w 4750486"/>
                <a:gd name="connsiteY119" fmla="*/ 549159 h 2143472"/>
                <a:gd name="connsiteX120" fmla="*/ 4750486 w 4750486"/>
                <a:gd name="connsiteY120" fmla="*/ 742063 h 2143472"/>
                <a:gd name="connsiteX121" fmla="*/ 3416589 w 4750486"/>
                <a:gd name="connsiteY121" fmla="*/ 1220919 h 2143472"/>
                <a:gd name="connsiteX122" fmla="*/ 3314087 w 4750486"/>
                <a:gd name="connsiteY122" fmla="*/ 1314079 h 2143472"/>
                <a:gd name="connsiteX123" fmla="*/ 3302714 w 4750486"/>
                <a:gd name="connsiteY123" fmla="*/ 1308601 h 2143472"/>
                <a:gd name="connsiteX124" fmla="*/ 3113544 w 4750486"/>
                <a:gd name="connsiteY124" fmla="*/ 1239364 h 2143472"/>
                <a:gd name="connsiteX125" fmla="*/ 3131269 w 4750486"/>
                <a:gd name="connsiteY125" fmla="*/ 1219861 h 2143472"/>
                <a:gd name="connsiteX126" fmla="*/ 4750486 w 4750486"/>
                <a:gd name="connsiteY126" fmla="*/ 549159 h 2143472"/>
                <a:gd name="connsiteX127" fmla="*/ 0 w 4750486"/>
                <a:gd name="connsiteY127" fmla="*/ 549159 h 2143472"/>
                <a:gd name="connsiteX128" fmla="*/ 1619217 w 4750486"/>
                <a:gd name="connsiteY128" fmla="*/ 1219861 h 2143472"/>
                <a:gd name="connsiteX129" fmla="*/ 1636943 w 4750486"/>
                <a:gd name="connsiteY129" fmla="*/ 1239364 h 2143472"/>
                <a:gd name="connsiteX130" fmla="*/ 1447772 w 4750486"/>
                <a:gd name="connsiteY130" fmla="*/ 1308601 h 2143472"/>
                <a:gd name="connsiteX131" fmla="*/ 1436399 w 4750486"/>
                <a:gd name="connsiteY131" fmla="*/ 1314079 h 2143472"/>
                <a:gd name="connsiteX132" fmla="*/ 1333897 w 4750486"/>
                <a:gd name="connsiteY132" fmla="*/ 1220919 h 2143472"/>
                <a:gd name="connsiteX133" fmla="*/ 0 w 4750486"/>
                <a:gd name="connsiteY133" fmla="*/ 742063 h 2143472"/>
                <a:gd name="connsiteX134" fmla="*/ 2375243 w 4750486"/>
                <a:gd name="connsiteY134" fmla="*/ 315236 h 2143472"/>
                <a:gd name="connsiteX135" fmla="*/ 3293394 w 4750486"/>
                <a:gd name="connsiteY135" fmla="*/ 861696 h 2143472"/>
                <a:gd name="connsiteX136" fmla="*/ 3306691 w 4750486"/>
                <a:gd name="connsiteY136" fmla="*/ 889300 h 2143472"/>
                <a:gd name="connsiteX137" fmla="*/ 3178863 w 4750486"/>
                <a:gd name="connsiteY137" fmla="*/ 984888 h 2143472"/>
                <a:gd name="connsiteX138" fmla="*/ 3112375 w 4750486"/>
                <a:gd name="connsiteY138" fmla="*/ 862392 h 2143472"/>
                <a:gd name="connsiteX139" fmla="*/ 2375243 w 4750486"/>
                <a:gd name="connsiteY139" fmla="*/ 470463 h 2143472"/>
                <a:gd name="connsiteX140" fmla="*/ 1638112 w 4750486"/>
                <a:gd name="connsiteY140" fmla="*/ 862392 h 2143472"/>
                <a:gd name="connsiteX141" fmla="*/ 1558322 w 4750486"/>
                <a:gd name="connsiteY141" fmla="*/ 1009394 h 2143472"/>
                <a:gd name="connsiteX142" fmla="*/ 1549585 w 4750486"/>
                <a:gd name="connsiteY142" fmla="*/ 1001453 h 2143472"/>
                <a:gd name="connsiteX143" fmla="*/ 1432092 w 4750486"/>
                <a:gd name="connsiteY143" fmla="*/ 913594 h 2143472"/>
                <a:gd name="connsiteX144" fmla="*/ 1457093 w 4750486"/>
                <a:gd name="connsiteY144" fmla="*/ 861696 h 2143472"/>
                <a:gd name="connsiteX145" fmla="*/ 2375243 w 4750486"/>
                <a:gd name="connsiteY145" fmla="*/ 315236 h 2143472"/>
                <a:gd name="connsiteX146" fmla="*/ 2375242 w 4750486"/>
                <a:gd name="connsiteY146" fmla="*/ 9818 h 2143472"/>
                <a:gd name="connsiteX147" fmla="*/ 3561947 w 4750486"/>
                <a:gd name="connsiteY147" fmla="*/ 716115 h 2143472"/>
                <a:gd name="connsiteX148" fmla="*/ 3567006 w 4750486"/>
                <a:gd name="connsiteY148" fmla="*/ 726617 h 2143472"/>
                <a:gd name="connsiteX149" fmla="*/ 3555568 w 4750486"/>
                <a:gd name="connsiteY149" fmla="*/ 732126 h 2143472"/>
                <a:gd name="connsiteX150" fmla="*/ 3430015 w 4750486"/>
                <a:gd name="connsiteY150" fmla="*/ 808402 h 2143472"/>
                <a:gd name="connsiteX151" fmla="*/ 3422082 w 4750486"/>
                <a:gd name="connsiteY151" fmla="*/ 791934 h 2143472"/>
                <a:gd name="connsiteX152" fmla="*/ 2375242 w 4750486"/>
                <a:gd name="connsiteY152" fmla="*/ 168881 h 2143472"/>
                <a:gd name="connsiteX153" fmla="*/ 1328403 w 4750486"/>
                <a:gd name="connsiteY153" fmla="*/ 791934 h 2143472"/>
                <a:gd name="connsiteX154" fmla="*/ 1310465 w 4750486"/>
                <a:gd name="connsiteY154" fmla="*/ 829170 h 2143472"/>
                <a:gd name="connsiteX155" fmla="*/ 1174011 w 4750486"/>
                <a:gd name="connsiteY155" fmla="*/ 746271 h 2143472"/>
                <a:gd name="connsiteX156" fmla="*/ 1188538 w 4750486"/>
                <a:gd name="connsiteY156" fmla="*/ 716115 h 2143472"/>
                <a:gd name="connsiteX157" fmla="*/ 2375242 w 4750486"/>
                <a:gd name="connsiteY157" fmla="*/ 9818 h 2143472"/>
                <a:gd name="connsiteX158" fmla="*/ 4444273 w 4750486"/>
                <a:gd name="connsiteY158" fmla="*/ 0 h 2143472"/>
                <a:gd name="connsiteX159" fmla="*/ 4750486 w 4750486"/>
                <a:gd name="connsiteY159" fmla="*/ 0 h 2143472"/>
                <a:gd name="connsiteX160" fmla="*/ 4750486 w 4750486"/>
                <a:gd name="connsiteY160" fmla="*/ 101941 h 2143472"/>
                <a:gd name="connsiteX161" fmla="*/ 4521448 w 4750486"/>
                <a:gd name="connsiteY161" fmla="*/ 148182 h 2143472"/>
                <a:gd name="connsiteX162" fmla="*/ 4450424 w 4750486"/>
                <a:gd name="connsiteY162" fmla="*/ 186732 h 2143472"/>
                <a:gd name="connsiteX163" fmla="*/ 4363588 w 4750486"/>
                <a:gd name="connsiteY163" fmla="*/ 43794 h 2143472"/>
                <a:gd name="connsiteX164" fmla="*/ 3966213 w 4750486"/>
                <a:gd name="connsiteY164" fmla="*/ 0 h 2143472"/>
                <a:gd name="connsiteX165" fmla="*/ 4217640 w 4750486"/>
                <a:gd name="connsiteY165" fmla="*/ 0 h 2143472"/>
                <a:gd name="connsiteX166" fmla="*/ 4226591 w 4750486"/>
                <a:gd name="connsiteY166" fmla="*/ 11461 h 2143472"/>
                <a:gd name="connsiteX167" fmla="*/ 4388781 w 4750486"/>
                <a:gd name="connsiteY167" fmla="*/ 267901 h 2143472"/>
                <a:gd name="connsiteX168" fmla="*/ 4474484 w 4750486"/>
                <a:gd name="connsiteY168" fmla="*/ 445810 h 2143472"/>
                <a:gd name="connsiteX169" fmla="*/ 4275220 w 4750486"/>
                <a:gd name="connsiteY169" fmla="*/ 476221 h 2143472"/>
                <a:gd name="connsiteX170" fmla="*/ 4219161 w 4750486"/>
                <a:gd name="connsiteY170" fmla="*/ 359850 h 2143472"/>
                <a:gd name="connsiteX171" fmla="*/ 4070633 w 4750486"/>
                <a:gd name="connsiteY171" fmla="*/ 125013 h 2143472"/>
                <a:gd name="connsiteX172" fmla="*/ 3526171 w 4750486"/>
                <a:gd name="connsiteY172" fmla="*/ 0 h 2143472"/>
                <a:gd name="connsiteX173" fmla="*/ 3796429 w 4750486"/>
                <a:gd name="connsiteY173" fmla="*/ 0 h 2143472"/>
                <a:gd name="connsiteX174" fmla="*/ 3799013 w 4750486"/>
                <a:gd name="connsiteY174" fmla="*/ 2377 h 2143472"/>
                <a:gd name="connsiteX175" fmla="*/ 4104739 w 4750486"/>
                <a:gd name="connsiteY175" fmla="*/ 421877 h 2143472"/>
                <a:gd name="connsiteX176" fmla="*/ 4145417 w 4750486"/>
                <a:gd name="connsiteY176" fmla="*/ 506319 h 2143472"/>
                <a:gd name="connsiteX177" fmla="*/ 4004102 w 4750486"/>
                <a:gd name="connsiteY177" fmla="*/ 542655 h 2143472"/>
                <a:gd name="connsiteX178" fmla="*/ 3966267 w 4750486"/>
                <a:gd name="connsiteY178" fmla="*/ 556502 h 2143472"/>
                <a:gd name="connsiteX179" fmla="*/ 3943516 w 4750486"/>
                <a:gd name="connsiteY179" fmla="*/ 509274 h 2143472"/>
                <a:gd name="connsiteX180" fmla="*/ 3666289 w 4750486"/>
                <a:gd name="connsiteY180" fmla="*/ 128880 h 2143472"/>
                <a:gd name="connsiteX181" fmla="*/ 2970126 w 4750486"/>
                <a:gd name="connsiteY181" fmla="*/ 0 h 2143472"/>
                <a:gd name="connsiteX182" fmla="*/ 3306242 w 4750486"/>
                <a:gd name="connsiteY182" fmla="*/ 0 h 2143472"/>
                <a:gd name="connsiteX183" fmla="*/ 3410070 w 4750486"/>
                <a:gd name="connsiteY183" fmla="*/ 72887 h 2143472"/>
                <a:gd name="connsiteX184" fmla="*/ 3826981 w 4750486"/>
                <a:gd name="connsiteY184" fmla="*/ 572443 h 2143472"/>
                <a:gd name="connsiteX185" fmla="*/ 3841330 w 4750486"/>
                <a:gd name="connsiteY185" fmla="*/ 602230 h 2143472"/>
                <a:gd name="connsiteX186" fmla="*/ 3774255 w 4750486"/>
                <a:gd name="connsiteY186" fmla="*/ 626780 h 2143472"/>
                <a:gd name="connsiteX187" fmla="*/ 3687585 w 4750486"/>
                <a:gd name="connsiteY187" fmla="*/ 668530 h 2143472"/>
                <a:gd name="connsiteX188" fmla="*/ 3679746 w 4750486"/>
                <a:gd name="connsiteY188" fmla="*/ 652257 h 2143472"/>
                <a:gd name="connsiteX189" fmla="*/ 3144524 w 4750486"/>
                <a:gd name="connsiteY189" fmla="*/ 90630 h 2143472"/>
                <a:gd name="connsiteX190" fmla="*/ 1444243 w 4750486"/>
                <a:gd name="connsiteY190" fmla="*/ 0 h 2143472"/>
                <a:gd name="connsiteX191" fmla="*/ 1780359 w 4750486"/>
                <a:gd name="connsiteY191" fmla="*/ 0 h 2143472"/>
                <a:gd name="connsiteX192" fmla="*/ 1605961 w 4750486"/>
                <a:gd name="connsiteY192" fmla="*/ 90630 h 2143472"/>
                <a:gd name="connsiteX193" fmla="*/ 1070738 w 4750486"/>
                <a:gd name="connsiteY193" fmla="*/ 652257 h 2143472"/>
                <a:gd name="connsiteX194" fmla="*/ 1054576 w 4750486"/>
                <a:gd name="connsiteY194" fmla="*/ 685808 h 2143472"/>
                <a:gd name="connsiteX195" fmla="*/ 932041 w 4750486"/>
                <a:gd name="connsiteY195" fmla="*/ 626780 h 2143472"/>
                <a:gd name="connsiteX196" fmla="*/ 902531 w 4750486"/>
                <a:gd name="connsiteY196" fmla="*/ 615979 h 2143472"/>
                <a:gd name="connsiteX197" fmla="*/ 923503 w 4750486"/>
                <a:gd name="connsiteY197" fmla="*/ 572443 h 2143472"/>
                <a:gd name="connsiteX198" fmla="*/ 1340414 w 4750486"/>
                <a:gd name="connsiteY198" fmla="*/ 72887 h 2143472"/>
                <a:gd name="connsiteX199" fmla="*/ 954058 w 4750486"/>
                <a:gd name="connsiteY199" fmla="*/ 0 h 2143472"/>
                <a:gd name="connsiteX200" fmla="*/ 1224316 w 4750486"/>
                <a:gd name="connsiteY200" fmla="*/ 0 h 2143472"/>
                <a:gd name="connsiteX201" fmla="*/ 1084198 w 4750486"/>
                <a:gd name="connsiteY201" fmla="*/ 128880 h 2143472"/>
                <a:gd name="connsiteX202" fmla="*/ 806970 w 4750486"/>
                <a:gd name="connsiteY202" fmla="*/ 509274 h 2143472"/>
                <a:gd name="connsiteX203" fmla="*/ 777596 w 4750486"/>
                <a:gd name="connsiteY203" fmla="*/ 570252 h 2143472"/>
                <a:gd name="connsiteX204" fmla="*/ 702193 w 4750486"/>
                <a:gd name="connsiteY204" fmla="*/ 542655 h 2143472"/>
                <a:gd name="connsiteX205" fmla="*/ 600199 w 4750486"/>
                <a:gd name="connsiteY205" fmla="*/ 516429 h 2143472"/>
                <a:gd name="connsiteX206" fmla="*/ 645747 w 4750486"/>
                <a:gd name="connsiteY206" fmla="*/ 421877 h 2143472"/>
                <a:gd name="connsiteX207" fmla="*/ 951474 w 4750486"/>
                <a:gd name="connsiteY207" fmla="*/ 2377 h 2143472"/>
                <a:gd name="connsiteX208" fmla="*/ 532847 w 4750486"/>
                <a:gd name="connsiteY208" fmla="*/ 0 h 2143472"/>
                <a:gd name="connsiteX209" fmla="*/ 784274 w 4750486"/>
                <a:gd name="connsiteY209" fmla="*/ 0 h 2143472"/>
                <a:gd name="connsiteX210" fmla="*/ 679854 w 4750486"/>
                <a:gd name="connsiteY210" fmla="*/ 125013 h 2143472"/>
                <a:gd name="connsiteX211" fmla="*/ 531326 w 4750486"/>
                <a:gd name="connsiteY211" fmla="*/ 359850 h 2143472"/>
                <a:gd name="connsiteX212" fmla="*/ 471802 w 4750486"/>
                <a:gd name="connsiteY212" fmla="*/ 483415 h 2143472"/>
                <a:gd name="connsiteX213" fmla="*/ 462442 w 4750486"/>
                <a:gd name="connsiteY213" fmla="*/ 481008 h 2143472"/>
                <a:gd name="connsiteX214" fmla="*/ 272976 w 4750486"/>
                <a:gd name="connsiteY214" fmla="*/ 452092 h 2143472"/>
                <a:gd name="connsiteX215" fmla="*/ 361705 w 4750486"/>
                <a:gd name="connsiteY215" fmla="*/ 267901 h 2143472"/>
                <a:gd name="connsiteX216" fmla="*/ 523896 w 4750486"/>
                <a:gd name="connsiteY216" fmla="*/ 11461 h 2143472"/>
                <a:gd name="connsiteX217" fmla="*/ 0 w 4750486"/>
                <a:gd name="connsiteY217" fmla="*/ 0 h 2143472"/>
                <a:gd name="connsiteX218" fmla="*/ 306214 w 4750486"/>
                <a:gd name="connsiteY218" fmla="*/ 0 h 2143472"/>
                <a:gd name="connsiteX219" fmla="*/ 386899 w 4750486"/>
                <a:gd name="connsiteY219" fmla="*/ 43794 h 2143472"/>
                <a:gd name="connsiteX220" fmla="*/ 300062 w 4750486"/>
                <a:gd name="connsiteY220" fmla="*/ 186732 h 2143472"/>
                <a:gd name="connsiteX221" fmla="*/ 229038 w 4750486"/>
                <a:gd name="connsiteY221" fmla="*/ 148182 h 2143472"/>
                <a:gd name="connsiteX222" fmla="*/ 0 w 4750486"/>
                <a:gd name="connsiteY222" fmla="*/ 101941 h 214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</a:cxnLst>
              <a:rect l="l" t="t" r="r" b="b"/>
              <a:pathLst>
                <a:path w="4750486" h="2143472">
                  <a:moveTo>
                    <a:pt x="4750486" y="2082858"/>
                  </a:moveTo>
                  <a:lnTo>
                    <a:pt x="4750486" y="2143472"/>
                  </a:lnTo>
                  <a:lnTo>
                    <a:pt x="4453946" y="2143472"/>
                  </a:lnTo>
                  <a:lnTo>
                    <a:pt x="4456131" y="2142286"/>
                  </a:lnTo>
                  <a:cubicBezTo>
                    <a:pt x="4546604" y="2104019"/>
                    <a:pt x="4646074" y="2082858"/>
                    <a:pt x="4750486" y="2082858"/>
                  </a:cubicBezTo>
                  <a:close/>
                  <a:moveTo>
                    <a:pt x="0" y="2082858"/>
                  </a:moveTo>
                  <a:cubicBezTo>
                    <a:pt x="104413" y="2082858"/>
                    <a:pt x="203883" y="2104019"/>
                    <a:pt x="294356" y="2142286"/>
                  </a:cubicBezTo>
                  <a:lnTo>
                    <a:pt x="296541" y="2143472"/>
                  </a:lnTo>
                  <a:lnTo>
                    <a:pt x="0" y="2143472"/>
                  </a:lnTo>
                  <a:close/>
                  <a:moveTo>
                    <a:pt x="2375242" y="1853088"/>
                  </a:moveTo>
                  <a:cubicBezTo>
                    <a:pt x="2717177" y="1853088"/>
                    <a:pt x="3034834" y="1957035"/>
                    <a:pt x="3298336" y="2135054"/>
                  </a:cubicBezTo>
                  <a:lnTo>
                    <a:pt x="3309593" y="2143472"/>
                  </a:lnTo>
                  <a:lnTo>
                    <a:pt x="2965900" y="2143472"/>
                  </a:lnTo>
                  <a:lnTo>
                    <a:pt x="2952712" y="2137119"/>
                  </a:lnTo>
                  <a:cubicBezTo>
                    <a:pt x="2775221" y="2062046"/>
                    <a:pt x="2580079" y="2020533"/>
                    <a:pt x="2375242" y="2020533"/>
                  </a:cubicBezTo>
                  <a:cubicBezTo>
                    <a:pt x="2170405" y="2020533"/>
                    <a:pt x="1975264" y="2062046"/>
                    <a:pt x="1797773" y="2137119"/>
                  </a:cubicBezTo>
                  <a:lnTo>
                    <a:pt x="1784584" y="2143472"/>
                  </a:lnTo>
                  <a:lnTo>
                    <a:pt x="1440892" y="2143472"/>
                  </a:lnTo>
                  <a:lnTo>
                    <a:pt x="1452149" y="2135054"/>
                  </a:lnTo>
                  <a:cubicBezTo>
                    <a:pt x="1715651" y="1957035"/>
                    <a:pt x="2033308" y="1853088"/>
                    <a:pt x="2375242" y="1853088"/>
                  </a:cubicBezTo>
                  <a:close/>
                  <a:moveTo>
                    <a:pt x="4750486" y="1794902"/>
                  </a:moveTo>
                  <a:lnTo>
                    <a:pt x="4750486" y="1950129"/>
                  </a:lnTo>
                  <a:cubicBezTo>
                    <a:pt x="4627748" y="1950129"/>
                    <a:pt x="4510819" y="1975004"/>
                    <a:pt x="4404466" y="2019987"/>
                  </a:cubicBezTo>
                  <a:lnTo>
                    <a:pt x="4285680" y="2084462"/>
                  </a:lnTo>
                  <a:lnTo>
                    <a:pt x="4213884" y="1988450"/>
                  </a:lnTo>
                  <a:lnTo>
                    <a:pt x="4188179" y="1960168"/>
                  </a:lnTo>
                  <a:lnTo>
                    <a:pt x="4252769" y="1920929"/>
                  </a:lnTo>
                  <a:cubicBezTo>
                    <a:pt x="4400722" y="1840556"/>
                    <a:pt x="4570273" y="1794902"/>
                    <a:pt x="4750486" y="1794902"/>
                  </a:cubicBezTo>
                  <a:close/>
                  <a:moveTo>
                    <a:pt x="0" y="1794902"/>
                  </a:moveTo>
                  <a:cubicBezTo>
                    <a:pt x="180214" y="1794902"/>
                    <a:pt x="349764" y="1840556"/>
                    <a:pt x="497717" y="1920929"/>
                  </a:cubicBezTo>
                  <a:lnTo>
                    <a:pt x="562307" y="1960168"/>
                  </a:lnTo>
                  <a:lnTo>
                    <a:pt x="536602" y="1988450"/>
                  </a:lnTo>
                  <a:lnTo>
                    <a:pt x="464806" y="2084462"/>
                  </a:lnTo>
                  <a:lnTo>
                    <a:pt x="346020" y="2019987"/>
                  </a:lnTo>
                  <a:cubicBezTo>
                    <a:pt x="239667" y="1975004"/>
                    <a:pt x="122739" y="1950129"/>
                    <a:pt x="0" y="1950129"/>
                  </a:cubicBezTo>
                  <a:close/>
                  <a:moveTo>
                    <a:pt x="2375243" y="1537208"/>
                  </a:moveTo>
                  <a:cubicBezTo>
                    <a:pt x="2918385" y="1537208"/>
                    <a:pt x="3410107" y="1757360"/>
                    <a:pt x="3766044" y="2113296"/>
                  </a:cubicBezTo>
                  <a:lnTo>
                    <a:pt x="3793469" y="2143472"/>
                  </a:lnTo>
                  <a:lnTo>
                    <a:pt x="3526944" y="2143472"/>
                  </a:lnTo>
                  <a:lnTo>
                    <a:pt x="3509738" y="2127834"/>
                  </a:lnTo>
                  <a:cubicBezTo>
                    <a:pt x="3201438" y="1873402"/>
                    <a:pt x="2806190" y="1720561"/>
                    <a:pt x="2375243" y="1720561"/>
                  </a:cubicBezTo>
                  <a:cubicBezTo>
                    <a:pt x="1944297" y="1720561"/>
                    <a:pt x="1549049" y="1873402"/>
                    <a:pt x="1240749" y="2127834"/>
                  </a:cubicBezTo>
                  <a:lnTo>
                    <a:pt x="1223542" y="2143472"/>
                  </a:lnTo>
                  <a:lnTo>
                    <a:pt x="957017" y="2143472"/>
                  </a:lnTo>
                  <a:lnTo>
                    <a:pt x="984443" y="2113296"/>
                  </a:lnTo>
                  <a:cubicBezTo>
                    <a:pt x="1340380" y="1757360"/>
                    <a:pt x="1832102" y="1537208"/>
                    <a:pt x="2375243" y="1537208"/>
                  </a:cubicBezTo>
                  <a:close/>
                  <a:moveTo>
                    <a:pt x="4750486" y="1489484"/>
                  </a:moveTo>
                  <a:lnTo>
                    <a:pt x="4750486" y="1648547"/>
                  </a:lnTo>
                  <a:lnTo>
                    <a:pt x="4628762" y="1654694"/>
                  </a:lnTo>
                  <a:cubicBezTo>
                    <a:pt x="4441158" y="1673746"/>
                    <a:pt x="4266431" y="1736356"/>
                    <a:pt x="4114854" y="1832252"/>
                  </a:cubicBezTo>
                  <a:lnTo>
                    <a:pt x="4088580" y="1850581"/>
                  </a:lnTo>
                  <a:lnTo>
                    <a:pt x="4060097" y="1819242"/>
                  </a:lnTo>
                  <a:lnTo>
                    <a:pt x="3971359" y="1738591"/>
                  </a:lnTo>
                  <a:lnTo>
                    <a:pt x="4029929" y="1697733"/>
                  </a:lnTo>
                  <a:cubicBezTo>
                    <a:pt x="4201758" y="1589025"/>
                    <a:pt x="4399830" y="1518050"/>
                    <a:pt x="4612499" y="1496452"/>
                  </a:cubicBezTo>
                  <a:close/>
                  <a:moveTo>
                    <a:pt x="0" y="1489484"/>
                  </a:moveTo>
                  <a:lnTo>
                    <a:pt x="137987" y="1496452"/>
                  </a:lnTo>
                  <a:cubicBezTo>
                    <a:pt x="350656" y="1518050"/>
                    <a:pt x="548728" y="1589025"/>
                    <a:pt x="720557" y="1697733"/>
                  </a:cubicBezTo>
                  <a:lnTo>
                    <a:pt x="779127" y="1738591"/>
                  </a:lnTo>
                  <a:lnTo>
                    <a:pt x="690389" y="1819242"/>
                  </a:lnTo>
                  <a:lnTo>
                    <a:pt x="661907" y="1850581"/>
                  </a:lnTo>
                  <a:lnTo>
                    <a:pt x="635632" y="1832252"/>
                  </a:lnTo>
                  <a:cubicBezTo>
                    <a:pt x="484055" y="1736356"/>
                    <a:pt x="309328" y="1673746"/>
                    <a:pt x="121724" y="1654694"/>
                  </a:cubicBezTo>
                  <a:lnTo>
                    <a:pt x="0" y="1648547"/>
                  </a:lnTo>
                  <a:close/>
                  <a:moveTo>
                    <a:pt x="2375243" y="1214177"/>
                  </a:moveTo>
                  <a:cubicBezTo>
                    <a:pt x="3086630" y="1214177"/>
                    <a:pt x="3722251" y="1538567"/>
                    <a:pt x="4142256" y="2047495"/>
                  </a:cubicBezTo>
                  <a:lnTo>
                    <a:pt x="4214026" y="2143472"/>
                  </a:lnTo>
                  <a:lnTo>
                    <a:pt x="3969111" y="2143472"/>
                  </a:lnTo>
                  <a:lnTo>
                    <a:pt x="3858057" y="2021282"/>
                  </a:lnTo>
                  <a:cubicBezTo>
                    <a:pt x="3478572" y="1641797"/>
                    <a:pt x="2954318" y="1407081"/>
                    <a:pt x="2375243" y="1407081"/>
                  </a:cubicBezTo>
                  <a:cubicBezTo>
                    <a:pt x="1796168" y="1407081"/>
                    <a:pt x="1271914" y="1641797"/>
                    <a:pt x="892429" y="2021282"/>
                  </a:cubicBezTo>
                  <a:lnTo>
                    <a:pt x="781375" y="2143472"/>
                  </a:lnTo>
                  <a:lnTo>
                    <a:pt x="536460" y="2143472"/>
                  </a:lnTo>
                  <a:lnTo>
                    <a:pt x="608231" y="2047495"/>
                  </a:lnTo>
                  <a:cubicBezTo>
                    <a:pt x="1028236" y="1538567"/>
                    <a:pt x="1663857" y="1214177"/>
                    <a:pt x="2375243" y="1214177"/>
                  </a:cubicBezTo>
                  <a:close/>
                  <a:moveTo>
                    <a:pt x="4750486" y="1188070"/>
                  </a:moveTo>
                  <a:lnTo>
                    <a:pt x="4750486" y="1355515"/>
                  </a:lnTo>
                  <a:lnTo>
                    <a:pt x="4598801" y="1363175"/>
                  </a:lnTo>
                  <a:cubicBezTo>
                    <a:pt x="4365021" y="1386917"/>
                    <a:pt x="4147288" y="1464937"/>
                    <a:pt x="3958402" y="1584436"/>
                  </a:cubicBezTo>
                  <a:lnTo>
                    <a:pt x="3867419" y="1647905"/>
                  </a:lnTo>
                  <a:lnTo>
                    <a:pt x="3728147" y="1543759"/>
                  </a:lnTo>
                  <a:lnTo>
                    <a:pt x="3746845" y="1528044"/>
                  </a:lnTo>
                  <a:cubicBezTo>
                    <a:pt x="3982998" y="1346989"/>
                    <a:pt x="4269482" y="1228300"/>
                    <a:pt x="4581681" y="1196594"/>
                  </a:cubicBezTo>
                  <a:close/>
                  <a:moveTo>
                    <a:pt x="0" y="1188070"/>
                  </a:moveTo>
                  <a:lnTo>
                    <a:pt x="168805" y="1196594"/>
                  </a:lnTo>
                  <a:cubicBezTo>
                    <a:pt x="481004" y="1228300"/>
                    <a:pt x="767488" y="1346989"/>
                    <a:pt x="1003641" y="1528044"/>
                  </a:cubicBezTo>
                  <a:lnTo>
                    <a:pt x="1022340" y="1543759"/>
                  </a:lnTo>
                  <a:lnTo>
                    <a:pt x="883067" y="1647905"/>
                  </a:lnTo>
                  <a:lnTo>
                    <a:pt x="792084" y="1584436"/>
                  </a:lnTo>
                  <a:cubicBezTo>
                    <a:pt x="603198" y="1464937"/>
                    <a:pt x="385465" y="1386917"/>
                    <a:pt x="151685" y="1363175"/>
                  </a:cubicBezTo>
                  <a:lnTo>
                    <a:pt x="0" y="1355515"/>
                  </a:lnTo>
                  <a:close/>
                  <a:moveTo>
                    <a:pt x="4750486" y="872190"/>
                  </a:moveTo>
                  <a:lnTo>
                    <a:pt x="4750486" y="1055543"/>
                  </a:lnTo>
                  <a:cubicBezTo>
                    <a:pt x="4319540" y="1055543"/>
                    <a:pt x="3924292" y="1208384"/>
                    <a:pt x="3615991" y="1462816"/>
                  </a:cubicBezTo>
                  <a:lnTo>
                    <a:pt x="3609459" y="1468753"/>
                  </a:lnTo>
                  <a:lnTo>
                    <a:pt x="3511000" y="1408937"/>
                  </a:lnTo>
                  <a:lnTo>
                    <a:pt x="3440395" y="1374925"/>
                  </a:lnTo>
                  <a:lnTo>
                    <a:pt x="3499362" y="1321332"/>
                  </a:lnTo>
                  <a:cubicBezTo>
                    <a:pt x="3839356" y="1040744"/>
                    <a:pt x="4275237" y="872190"/>
                    <a:pt x="4750486" y="872190"/>
                  </a:cubicBezTo>
                  <a:close/>
                  <a:moveTo>
                    <a:pt x="0" y="872190"/>
                  </a:moveTo>
                  <a:cubicBezTo>
                    <a:pt x="475249" y="872190"/>
                    <a:pt x="911130" y="1040744"/>
                    <a:pt x="1251124" y="1321332"/>
                  </a:cubicBezTo>
                  <a:lnTo>
                    <a:pt x="1310092" y="1374925"/>
                  </a:lnTo>
                  <a:lnTo>
                    <a:pt x="1239486" y="1408937"/>
                  </a:lnTo>
                  <a:lnTo>
                    <a:pt x="1141027" y="1468753"/>
                  </a:lnTo>
                  <a:lnTo>
                    <a:pt x="1134495" y="1462816"/>
                  </a:lnTo>
                  <a:cubicBezTo>
                    <a:pt x="826195" y="1208384"/>
                    <a:pt x="430947" y="1055543"/>
                    <a:pt x="0" y="1055543"/>
                  </a:cubicBezTo>
                  <a:close/>
                  <a:moveTo>
                    <a:pt x="2375243" y="603192"/>
                  </a:moveTo>
                  <a:cubicBezTo>
                    <a:pt x="2688480" y="603192"/>
                    <a:pt x="2957236" y="793638"/>
                    <a:pt x="3072037" y="1065057"/>
                  </a:cubicBezTo>
                  <a:lnTo>
                    <a:pt x="3075270" y="1075472"/>
                  </a:lnTo>
                  <a:lnTo>
                    <a:pt x="2979054" y="1162919"/>
                  </a:lnTo>
                  <a:lnTo>
                    <a:pt x="2940641" y="1205184"/>
                  </a:lnTo>
                  <a:lnTo>
                    <a:pt x="2917419" y="1130374"/>
                  </a:lnTo>
                  <a:cubicBezTo>
                    <a:pt x="2828092" y="919183"/>
                    <a:pt x="2618973" y="770997"/>
                    <a:pt x="2375243" y="770997"/>
                  </a:cubicBezTo>
                  <a:cubicBezTo>
                    <a:pt x="2090892" y="770997"/>
                    <a:pt x="1853649" y="972695"/>
                    <a:pt x="1798782" y="1240826"/>
                  </a:cubicBezTo>
                  <a:lnTo>
                    <a:pt x="1798709" y="1241552"/>
                  </a:lnTo>
                  <a:lnTo>
                    <a:pt x="1727242" y="1162919"/>
                  </a:lnTo>
                  <a:lnTo>
                    <a:pt x="1665493" y="1106798"/>
                  </a:lnTo>
                  <a:lnTo>
                    <a:pt x="1678450" y="1065057"/>
                  </a:lnTo>
                  <a:cubicBezTo>
                    <a:pt x="1793251" y="793638"/>
                    <a:pt x="2062006" y="603192"/>
                    <a:pt x="2375243" y="603192"/>
                  </a:cubicBezTo>
                  <a:close/>
                  <a:moveTo>
                    <a:pt x="4750486" y="549159"/>
                  </a:moveTo>
                  <a:lnTo>
                    <a:pt x="4750486" y="742063"/>
                  </a:lnTo>
                  <a:cubicBezTo>
                    <a:pt x="4243795" y="742063"/>
                    <a:pt x="3779077" y="921768"/>
                    <a:pt x="3416589" y="1220919"/>
                  </a:cubicBezTo>
                  <a:lnTo>
                    <a:pt x="3314087" y="1314079"/>
                  </a:lnTo>
                  <a:lnTo>
                    <a:pt x="3302714" y="1308601"/>
                  </a:lnTo>
                  <a:lnTo>
                    <a:pt x="3113544" y="1239364"/>
                  </a:lnTo>
                  <a:lnTo>
                    <a:pt x="3131269" y="1219861"/>
                  </a:lnTo>
                  <a:cubicBezTo>
                    <a:pt x="3545663" y="805467"/>
                    <a:pt x="4118143" y="549159"/>
                    <a:pt x="4750486" y="549159"/>
                  </a:cubicBezTo>
                  <a:close/>
                  <a:moveTo>
                    <a:pt x="0" y="549159"/>
                  </a:moveTo>
                  <a:cubicBezTo>
                    <a:pt x="632344" y="549159"/>
                    <a:pt x="1204824" y="805467"/>
                    <a:pt x="1619217" y="1219861"/>
                  </a:cubicBezTo>
                  <a:lnTo>
                    <a:pt x="1636943" y="1239364"/>
                  </a:lnTo>
                  <a:lnTo>
                    <a:pt x="1447772" y="1308601"/>
                  </a:lnTo>
                  <a:lnTo>
                    <a:pt x="1436399" y="1314079"/>
                  </a:lnTo>
                  <a:lnTo>
                    <a:pt x="1333897" y="1220919"/>
                  </a:lnTo>
                  <a:cubicBezTo>
                    <a:pt x="971409" y="921768"/>
                    <a:pt x="506691" y="742063"/>
                    <a:pt x="0" y="742063"/>
                  </a:cubicBezTo>
                  <a:close/>
                  <a:moveTo>
                    <a:pt x="2375243" y="315236"/>
                  </a:moveTo>
                  <a:cubicBezTo>
                    <a:pt x="2771713" y="315236"/>
                    <a:pt x="3116574" y="536200"/>
                    <a:pt x="3293394" y="861696"/>
                  </a:cubicBezTo>
                  <a:lnTo>
                    <a:pt x="3306691" y="889300"/>
                  </a:lnTo>
                  <a:lnTo>
                    <a:pt x="3178863" y="984888"/>
                  </a:lnTo>
                  <a:lnTo>
                    <a:pt x="3112375" y="862392"/>
                  </a:lnTo>
                  <a:cubicBezTo>
                    <a:pt x="2952624" y="625930"/>
                    <a:pt x="2682090" y="470463"/>
                    <a:pt x="2375243" y="470463"/>
                  </a:cubicBezTo>
                  <a:cubicBezTo>
                    <a:pt x="2068397" y="470463"/>
                    <a:pt x="1797862" y="625930"/>
                    <a:pt x="1638112" y="862392"/>
                  </a:cubicBezTo>
                  <a:lnTo>
                    <a:pt x="1558322" y="1009394"/>
                  </a:lnTo>
                  <a:lnTo>
                    <a:pt x="1549585" y="1001453"/>
                  </a:lnTo>
                  <a:lnTo>
                    <a:pt x="1432092" y="913594"/>
                  </a:lnTo>
                  <a:lnTo>
                    <a:pt x="1457093" y="861696"/>
                  </a:lnTo>
                  <a:cubicBezTo>
                    <a:pt x="1633913" y="536200"/>
                    <a:pt x="1978774" y="315236"/>
                    <a:pt x="2375243" y="315236"/>
                  </a:cubicBezTo>
                  <a:close/>
                  <a:moveTo>
                    <a:pt x="2375242" y="9818"/>
                  </a:moveTo>
                  <a:cubicBezTo>
                    <a:pt x="2887677" y="9818"/>
                    <a:pt x="3333408" y="295413"/>
                    <a:pt x="3561947" y="716115"/>
                  </a:cubicBezTo>
                  <a:lnTo>
                    <a:pt x="3567006" y="726617"/>
                  </a:lnTo>
                  <a:lnTo>
                    <a:pt x="3555568" y="732126"/>
                  </a:lnTo>
                  <a:lnTo>
                    <a:pt x="3430015" y="808402"/>
                  </a:lnTo>
                  <a:lnTo>
                    <a:pt x="3422082" y="791934"/>
                  </a:lnTo>
                  <a:cubicBezTo>
                    <a:pt x="3220478" y="420815"/>
                    <a:pt x="2827282" y="168881"/>
                    <a:pt x="2375242" y="168881"/>
                  </a:cubicBezTo>
                  <a:cubicBezTo>
                    <a:pt x="1923203" y="168881"/>
                    <a:pt x="1530006" y="420815"/>
                    <a:pt x="1328403" y="791934"/>
                  </a:cubicBezTo>
                  <a:lnTo>
                    <a:pt x="1310465" y="829170"/>
                  </a:lnTo>
                  <a:lnTo>
                    <a:pt x="1174011" y="746271"/>
                  </a:lnTo>
                  <a:lnTo>
                    <a:pt x="1188538" y="716115"/>
                  </a:lnTo>
                  <a:cubicBezTo>
                    <a:pt x="1417077" y="295413"/>
                    <a:pt x="1862807" y="9818"/>
                    <a:pt x="2375242" y="9818"/>
                  </a:cubicBezTo>
                  <a:close/>
                  <a:moveTo>
                    <a:pt x="4444273" y="0"/>
                  </a:moveTo>
                  <a:lnTo>
                    <a:pt x="4750486" y="0"/>
                  </a:lnTo>
                  <a:lnTo>
                    <a:pt x="4750486" y="101941"/>
                  </a:lnTo>
                  <a:cubicBezTo>
                    <a:pt x="4669243" y="101941"/>
                    <a:pt x="4591845" y="118406"/>
                    <a:pt x="4521448" y="148182"/>
                  </a:cubicBezTo>
                  <a:lnTo>
                    <a:pt x="4450424" y="186732"/>
                  </a:lnTo>
                  <a:lnTo>
                    <a:pt x="4363588" y="43794"/>
                  </a:lnTo>
                  <a:close/>
                  <a:moveTo>
                    <a:pt x="3966213" y="0"/>
                  </a:moveTo>
                  <a:lnTo>
                    <a:pt x="4217640" y="0"/>
                  </a:lnTo>
                  <a:lnTo>
                    <a:pt x="4226591" y="11461"/>
                  </a:lnTo>
                  <a:cubicBezTo>
                    <a:pt x="4286080" y="93026"/>
                    <a:pt x="4340309" y="178673"/>
                    <a:pt x="4388781" y="267901"/>
                  </a:cubicBezTo>
                  <a:lnTo>
                    <a:pt x="4474484" y="445810"/>
                  </a:lnTo>
                  <a:lnTo>
                    <a:pt x="4275220" y="476221"/>
                  </a:lnTo>
                  <a:lnTo>
                    <a:pt x="4219161" y="359850"/>
                  </a:lnTo>
                  <a:cubicBezTo>
                    <a:pt x="4174773" y="278139"/>
                    <a:pt x="4125111" y="199707"/>
                    <a:pt x="4070633" y="125013"/>
                  </a:cubicBezTo>
                  <a:close/>
                  <a:moveTo>
                    <a:pt x="3526171" y="0"/>
                  </a:moveTo>
                  <a:lnTo>
                    <a:pt x="3796429" y="0"/>
                  </a:lnTo>
                  <a:lnTo>
                    <a:pt x="3799013" y="2377"/>
                  </a:lnTo>
                  <a:cubicBezTo>
                    <a:pt x="3918420" y="127619"/>
                    <a:pt x="4021471" y="268595"/>
                    <a:pt x="4104739" y="421877"/>
                  </a:cubicBezTo>
                  <a:lnTo>
                    <a:pt x="4145417" y="506319"/>
                  </a:lnTo>
                  <a:lnTo>
                    <a:pt x="4004102" y="542655"/>
                  </a:lnTo>
                  <a:lnTo>
                    <a:pt x="3966267" y="556502"/>
                  </a:lnTo>
                  <a:lnTo>
                    <a:pt x="3943516" y="509274"/>
                  </a:lnTo>
                  <a:cubicBezTo>
                    <a:pt x="3868010" y="370281"/>
                    <a:pt x="3774565" y="242447"/>
                    <a:pt x="3666289" y="128880"/>
                  </a:cubicBezTo>
                  <a:close/>
                  <a:moveTo>
                    <a:pt x="2970126" y="0"/>
                  </a:moveTo>
                  <a:lnTo>
                    <a:pt x="3306242" y="0"/>
                  </a:lnTo>
                  <a:lnTo>
                    <a:pt x="3410070" y="72887"/>
                  </a:lnTo>
                  <a:cubicBezTo>
                    <a:pt x="3579932" y="209691"/>
                    <a:pt x="3722139" y="379446"/>
                    <a:pt x="3826981" y="572443"/>
                  </a:cubicBezTo>
                  <a:lnTo>
                    <a:pt x="3841330" y="602230"/>
                  </a:lnTo>
                  <a:lnTo>
                    <a:pt x="3774255" y="626780"/>
                  </a:lnTo>
                  <a:lnTo>
                    <a:pt x="3687585" y="668530"/>
                  </a:lnTo>
                  <a:lnTo>
                    <a:pt x="3679746" y="652257"/>
                  </a:lnTo>
                  <a:cubicBezTo>
                    <a:pt x="3554134" y="421026"/>
                    <a:pt x="3368833" y="226924"/>
                    <a:pt x="3144524" y="90630"/>
                  </a:cubicBezTo>
                  <a:close/>
                  <a:moveTo>
                    <a:pt x="1444243" y="0"/>
                  </a:moveTo>
                  <a:lnTo>
                    <a:pt x="1780359" y="0"/>
                  </a:lnTo>
                  <a:lnTo>
                    <a:pt x="1605961" y="90630"/>
                  </a:lnTo>
                  <a:cubicBezTo>
                    <a:pt x="1381651" y="226924"/>
                    <a:pt x="1196351" y="421026"/>
                    <a:pt x="1070738" y="652257"/>
                  </a:cubicBezTo>
                  <a:lnTo>
                    <a:pt x="1054576" y="685808"/>
                  </a:lnTo>
                  <a:lnTo>
                    <a:pt x="932041" y="626780"/>
                  </a:lnTo>
                  <a:lnTo>
                    <a:pt x="902531" y="615979"/>
                  </a:lnTo>
                  <a:lnTo>
                    <a:pt x="923503" y="572443"/>
                  </a:lnTo>
                  <a:cubicBezTo>
                    <a:pt x="1028346" y="379446"/>
                    <a:pt x="1170552" y="209691"/>
                    <a:pt x="1340414" y="72887"/>
                  </a:cubicBezTo>
                  <a:close/>
                  <a:moveTo>
                    <a:pt x="954058" y="0"/>
                  </a:moveTo>
                  <a:lnTo>
                    <a:pt x="1224316" y="0"/>
                  </a:lnTo>
                  <a:lnTo>
                    <a:pt x="1084198" y="128880"/>
                  </a:lnTo>
                  <a:cubicBezTo>
                    <a:pt x="975921" y="242447"/>
                    <a:pt x="882476" y="370281"/>
                    <a:pt x="806970" y="509274"/>
                  </a:cubicBezTo>
                  <a:lnTo>
                    <a:pt x="777596" y="570252"/>
                  </a:lnTo>
                  <a:lnTo>
                    <a:pt x="702193" y="542655"/>
                  </a:lnTo>
                  <a:lnTo>
                    <a:pt x="600199" y="516429"/>
                  </a:lnTo>
                  <a:lnTo>
                    <a:pt x="645747" y="421877"/>
                  </a:lnTo>
                  <a:cubicBezTo>
                    <a:pt x="729015" y="268595"/>
                    <a:pt x="832067" y="127619"/>
                    <a:pt x="951474" y="2377"/>
                  </a:cubicBezTo>
                  <a:close/>
                  <a:moveTo>
                    <a:pt x="532847" y="0"/>
                  </a:moveTo>
                  <a:lnTo>
                    <a:pt x="784274" y="0"/>
                  </a:lnTo>
                  <a:lnTo>
                    <a:pt x="679854" y="125013"/>
                  </a:lnTo>
                  <a:cubicBezTo>
                    <a:pt x="625376" y="199707"/>
                    <a:pt x="575715" y="278139"/>
                    <a:pt x="531326" y="359850"/>
                  </a:cubicBezTo>
                  <a:lnTo>
                    <a:pt x="471802" y="483415"/>
                  </a:lnTo>
                  <a:lnTo>
                    <a:pt x="462442" y="481008"/>
                  </a:lnTo>
                  <a:lnTo>
                    <a:pt x="272976" y="452092"/>
                  </a:lnTo>
                  <a:lnTo>
                    <a:pt x="361705" y="267901"/>
                  </a:lnTo>
                  <a:cubicBezTo>
                    <a:pt x="410177" y="178673"/>
                    <a:pt x="464407" y="93026"/>
                    <a:pt x="523896" y="11461"/>
                  </a:cubicBezTo>
                  <a:close/>
                  <a:moveTo>
                    <a:pt x="0" y="0"/>
                  </a:moveTo>
                  <a:lnTo>
                    <a:pt x="306214" y="0"/>
                  </a:lnTo>
                  <a:lnTo>
                    <a:pt x="386899" y="43794"/>
                  </a:lnTo>
                  <a:lnTo>
                    <a:pt x="300062" y="186732"/>
                  </a:lnTo>
                  <a:lnTo>
                    <a:pt x="229038" y="148182"/>
                  </a:lnTo>
                  <a:cubicBezTo>
                    <a:pt x="158641" y="118406"/>
                    <a:pt x="81244" y="101941"/>
                    <a:pt x="0" y="1019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4CA87066-D64E-4B9A-A3F1-4A8738AC3235}"/>
              </a:ext>
            </a:extLst>
          </p:cNvPr>
          <p:cNvGrpSpPr/>
          <p:nvPr/>
        </p:nvGrpSpPr>
        <p:grpSpPr>
          <a:xfrm>
            <a:off x="2709676" y="649105"/>
            <a:ext cx="2160000" cy="996923"/>
            <a:chOff x="458181" y="459324"/>
            <a:chExt cx="2340000" cy="1080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24AA7B2D-7A1A-4D0A-85CE-D8A3E211D5B1}"/>
                </a:ext>
              </a:extLst>
            </p:cNvPr>
            <p:cNvSpPr/>
            <p:nvPr/>
          </p:nvSpPr>
          <p:spPr>
            <a:xfrm>
              <a:off x="458181" y="459324"/>
              <a:ext cx="2340000" cy="108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F7EF516D-C372-473C-9EFA-6AE5F833D254}"/>
                </a:ext>
              </a:extLst>
            </p:cNvPr>
            <p:cNvSpPr/>
            <p:nvPr/>
          </p:nvSpPr>
          <p:spPr>
            <a:xfrm flipH="1">
              <a:off x="458181" y="459324"/>
              <a:ext cx="2340000" cy="1080000"/>
            </a:xfrm>
            <a:custGeom>
              <a:avLst/>
              <a:gdLst>
                <a:gd name="connsiteX0" fmla="*/ 0 w 5515613"/>
                <a:gd name="connsiteY0" fmla="*/ 2185351 h 2709949"/>
                <a:gd name="connsiteX1" fmla="*/ 0 w 5515613"/>
                <a:gd name="connsiteY1" fmla="*/ 2585199 h 2709949"/>
                <a:gd name="connsiteX2" fmla="*/ 140060 w 5515613"/>
                <a:gd name="connsiteY2" fmla="*/ 2591831 h 2709949"/>
                <a:gd name="connsiteX3" fmla="*/ 537159 w 5515613"/>
                <a:gd name="connsiteY3" fmla="*/ 2683283 h 2709949"/>
                <a:gd name="connsiteX4" fmla="*/ 599987 w 5515613"/>
                <a:gd name="connsiteY4" fmla="*/ 2709949 h 2709949"/>
                <a:gd name="connsiteX5" fmla="*/ 1322735 w 5515613"/>
                <a:gd name="connsiteY5" fmla="*/ 2709949 h 2709949"/>
                <a:gd name="connsiteX6" fmla="*/ 1249519 w 5515613"/>
                <a:gd name="connsiteY6" fmla="*/ 2643031 h 2709949"/>
                <a:gd name="connsiteX7" fmla="*/ 178420 w 5515613"/>
                <a:gd name="connsiteY7" fmla="*/ 2193799 h 2709949"/>
                <a:gd name="connsiteX8" fmla="*/ 5515613 w 5515613"/>
                <a:gd name="connsiteY8" fmla="*/ 2185351 h 2709949"/>
                <a:gd name="connsiteX9" fmla="*/ 5337193 w 5515613"/>
                <a:gd name="connsiteY9" fmla="*/ 2193799 h 2709949"/>
                <a:gd name="connsiteX10" fmla="*/ 4266094 w 5515613"/>
                <a:gd name="connsiteY10" fmla="*/ 2643031 h 2709949"/>
                <a:gd name="connsiteX11" fmla="*/ 4192878 w 5515613"/>
                <a:gd name="connsiteY11" fmla="*/ 2709949 h 2709949"/>
                <a:gd name="connsiteX12" fmla="*/ 4915627 w 5515613"/>
                <a:gd name="connsiteY12" fmla="*/ 2709949 h 2709949"/>
                <a:gd name="connsiteX13" fmla="*/ 4978455 w 5515613"/>
                <a:gd name="connsiteY13" fmla="*/ 2683283 h 2709949"/>
                <a:gd name="connsiteX14" fmla="*/ 5375554 w 5515613"/>
                <a:gd name="connsiteY14" fmla="*/ 2591831 h 2709949"/>
                <a:gd name="connsiteX15" fmla="*/ 5515613 w 5515613"/>
                <a:gd name="connsiteY15" fmla="*/ 2585199 h 2709949"/>
                <a:gd name="connsiteX16" fmla="*/ 2745693 w 5515613"/>
                <a:gd name="connsiteY16" fmla="*/ 1204651 h 2709949"/>
                <a:gd name="connsiteX17" fmla="*/ 3950955 w 5515613"/>
                <a:gd name="connsiteY17" fmla="*/ 1774706 h 2709949"/>
                <a:gd name="connsiteX18" fmla="*/ 3995445 w 5515613"/>
                <a:gd name="connsiteY18" fmla="*/ 1836248 h 2709949"/>
                <a:gd name="connsiteX19" fmla="*/ 3929859 w 5515613"/>
                <a:gd name="connsiteY19" fmla="*/ 1878483 h 2709949"/>
                <a:gd name="connsiteX20" fmla="*/ 3744505 w 5515613"/>
                <a:gd name="connsiteY20" fmla="*/ 2021299 h 2709949"/>
                <a:gd name="connsiteX21" fmla="*/ 3676277 w 5515613"/>
                <a:gd name="connsiteY21" fmla="*/ 2083660 h 2709949"/>
                <a:gd name="connsiteX22" fmla="*/ 3662489 w 5515613"/>
                <a:gd name="connsiteY22" fmla="*/ 2061854 h 2709949"/>
                <a:gd name="connsiteX23" fmla="*/ 2745692 w 5515613"/>
                <a:gd name="connsiteY23" fmla="*/ 1609156 h 2709949"/>
                <a:gd name="connsiteX24" fmla="*/ 1828894 w 5515613"/>
                <a:gd name="connsiteY24" fmla="*/ 2061854 h 2709949"/>
                <a:gd name="connsiteX25" fmla="*/ 1823981 w 5515613"/>
                <a:gd name="connsiteY25" fmla="*/ 2069624 h 2709949"/>
                <a:gd name="connsiteX26" fmla="*/ 1771108 w 5515613"/>
                <a:gd name="connsiteY26" fmla="*/ 2021299 h 2709949"/>
                <a:gd name="connsiteX27" fmla="*/ 1585754 w 5515613"/>
                <a:gd name="connsiteY27" fmla="*/ 1878483 h 2709949"/>
                <a:gd name="connsiteX28" fmla="*/ 1501790 w 5515613"/>
                <a:gd name="connsiteY28" fmla="*/ 1824413 h 2709949"/>
                <a:gd name="connsiteX29" fmla="*/ 1507689 w 5515613"/>
                <a:gd name="connsiteY29" fmla="*/ 1815957 h 2709949"/>
                <a:gd name="connsiteX30" fmla="*/ 2745693 w 5515613"/>
                <a:gd name="connsiteY30" fmla="*/ 1204651 h 2709949"/>
                <a:gd name="connsiteX31" fmla="*/ 2745693 w 5515613"/>
                <a:gd name="connsiteY31" fmla="*/ 408397 h 2709949"/>
                <a:gd name="connsiteX32" fmla="*/ 4566523 w 5515613"/>
                <a:gd name="connsiteY32" fmla="*/ 1269601 h 2709949"/>
                <a:gd name="connsiteX33" fmla="*/ 4727266 w 5515613"/>
                <a:gd name="connsiteY33" fmla="*/ 1491950 h 2709949"/>
                <a:gd name="connsiteX34" fmla="*/ 4553695 w 5515613"/>
                <a:gd name="connsiteY34" fmla="*/ 1548469 h 2709949"/>
                <a:gd name="connsiteX35" fmla="*/ 4344173 w 5515613"/>
                <a:gd name="connsiteY35" fmla="*/ 1637399 h 2709949"/>
                <a:gd name="connsiteX36" fmla="*/ 4260070 w 5515613"/>
                <a:gd name="connsiteY36" fmla="*/ 1521062 h 2709949"/>
                <a:gd name="connsiteX37" fmla="*/ 2745693 w 5515613"/>
                <a:gd name="connsiteY37" fmla="*/ 804803 h 2709949"/>
                <a:gd name="connsiteX38" fmla="*/ 1231316 w 5515613"/>
                <a:gd name="connsiteY38" fmla="*/ 1521062 h 2709949"/>
                <a:gd name="connsiteX39" fmla="*/ 1152901 w 5515613"/>
                <a:gd name="connsiteY39" fmla="*/ 1629529 h 2709949"/>
                <a:gd name="connsiteX40" fmla="*/ 961920 w 5515613"/>
                <a:gd name="connsiteY40" fmla="*/ 1548469 h 2709949"/>
                <a:gd name="connsiteX41" fmla="*/ 768736 w 5515613"/>
                <a:gd name="connsiteY41" fmla="*/ 1485564 h 2709949"/>
                <a:gd name="connsiteX42" fmla="*/ 924863 w 5515613"/>
                <a:gd name="connsiteY42" fmla="*/ 1269601 h 2709949"/>
                <a:gd name="connsiteX43" fmla="*/ 2745693 w 5515613"/>
                <a:gd name="connsiteY43" fmla="*/ 408397 h 2709949"/>
                <a:gd name="connsiteX44" fmla="*/ 4903035 w 5515613"/>
                <a:gd name="connsiteY44" fmla="*/ 0 h 2709949"/>
                <a:gd name="connsiteX45" fmla="*/ 4184653 w 5515613"/>
                <a:gd name="connsiteY45" fmla="*/ 0 h 2709949"/>
                <a:gd name="connsiteX46" fmla="*/ 4059043 w 5515613"/>
                <a:gd name="connsiteY46" fmla="*/ 129190 h 2709949"/>
                <a:gd name="connsiteX47" fmla="*/ 3948334 w 5515613"/>
                <a:gd name="connsiteY47" fmla="*/ 268079 h 2709949"/>
                <a:gd name="connsiteX48" fmla="*/ 3812883 w 5515613"/>
                <a:gd name="connsiteY48" fmla="*/ 206291 h 2709949"/>
                <a:gd name="connsiteX49" fmla="*/ 3646049 w 5515613"/>
                <a:gd name="connsiteY49" fmla="*/ 142866 h 2709949"/>
                <a:gd name="connsiteX50" fmla="*/ 3571242 w 5515613"/>
                <a:gd name="connsiteY50" fmla="*/ 119877 h 2709949"/>
                <a:gd name="connsiteX51" fmla="*/ 3651802 w 5515613"/>
                <a:gd name="connsiteY51" fmla="*/ 579 h 2709949"/>
                <a:gd name="connsiteX52" fmla="*/ 3652292 w 5515613"/>
                <a:gd name="connsiteY52" fmla="*/ 0 h 2709949"/>
                <a:gd name="connsiteX53" fmla="*/ 3151416 w 5515613"/>
                <a:gd name="connsiteY53" fmla="*/ 0 h 2709949"/>
                <a:gd name="connsiteX54" fmla="*/ 3141263 w 5515613"/>
                <a:gd name="connsiteY54" fmla="*/ 16019 h 2709949"/>
                <a:gd name="connsiteX55" fmla="*/ 3138312 w 5515613"/>
                <a:gd name="connsiteY55" fmla="*/ 21509 h 2709949"/>
                <a:gd name="connsiteX56" fmla="*/ 3117478 w 5515613"/>
                <a:gd name="connsiteY56" fmla="*/ 18010 h 2709949"/>
                <a:gd name="connsiteX57" fmla="*/ 2937972 w 5515613"/>
                <a:gd name="connsiteY57" fmla="*/ 0 h 2709949"/>
                <a:gd name="connsiteX58" fmla="*/ 2556506 w 5515613"/>
                <a:gd name="connsiteY58" fmla="*/ 0 h 2709949"/>
                <a:gd name="connsiteX59" fmla="*/ 2545735 w 5515613"/>
                <a:gd name="connsiteY59" fmla="*/ 383 h 2709949"/>
                <a:gd name="connsiteX60" fmla="*/ 2375728 w 5515613"/>
                <a:gd name="connsiteY60" fmla="*/ 18582 h 2709949"/>
                <a:gd name="connsiteX61" fmla="*/ 2374350 w 5515613"/>
                <a:gd name="connsiteY61" fmla="*/ 16019 h 2709949"/>
                <a:gd name="connsiteX62" fmla="*/ 2364197 w 5515613"/>
                <a:gd name="connsiteY62" fmla="*/ 0 h 2709949"/>
                <a:gd name="connsiteX63" fmla="*/ 1863321 w 5515613"/>
                <a:gd name="connsiteY63" fmla="*/ 0 h 2709949"/>
                <a:gd name="connsiteX64" fmla="*/ 1863811 w 5515613"/>
                <a:gd name="connsiteY64" fmla="*/ 579 h 2709949"/>
                <a:gd name="connsiteX65" fmla="*/ 1939907 w 5515613"/>
                <a:gd name="connsiteY65" fmla="*/ 113266 h 2709949"/>
                <a:gd name="connsiteX66" fmla="*/ 1789154 w 5515613"/>
                <a:gd name="connsiteY66" fmla="*/ 162845 h 2709949"/>
                <a:gd name="connsiteX67" fmla="*/ 1613242 w 5515613"/>
                <a:gd name="connsiteY67" fmla="*/ 234551 h 2709949"/>
                <a:gd name="connsiteX68" fmla="*/ 1560978 w 5515613"/>
                <a:gd name="connsiteY68" fmla="*/ 260174 h 2709949"/>
                <a:gd name="connsiteX69" fmla="*/ 1456570 w 5515613"/>
                <a:gd name="connsiteY69" fmla="*/ 129190 h 2709949"/>
                <a:gd name="connsiteX70" fmla="*/ 1330960 w 5515613"/>
                <a:gd name="connsiteY70" fmla="*/ 0 h 2709949"/>
                <a:gd name="connsiteX71" fmla="*/ 612578 w 5515613"/>
                <a:gd name="connsiteY71" fmla="*/ 0 h 2709949"/>
                <a:gd name="connsiteX72" fmla="*/ 704644 w 5515613"/>
                <a:gd name="connsiteY72" fmla="*/ 42180 h 2709949"/>
                <a:gd name="connsiteX73" fmla="*/ 1157315 w 5515613"/>
                <a:gd name="connsiteY73" fmla="*/ 394385 h 2709949"/>
                <a:gd name="connsiteX74" fmla="*/ 1209439 w 5515613"/>
                <a:gd name="connsiteY74" fmla="*/ 459776 h 2709949"/>
                <a:gd name="connsiteX75" fmla="*/ 1125009 w 5515613"/>
                <a:gd name="connsiteY75" fmla="*/ 516537 h 2709949"/>
                <a:gd name="connsiteX76" fmla="*/ 977045 w 5515613"/>
                <a:gd name="connsiteY76" fmla="*/ 631208 h 2709949"/>
                <a:gd name="connsiteX77" fmla="*/ 890679 w 5515613"/>
                <a:gd name="connsiteY77" fmla="*/ 707959 h 2709949"/>
                <a:gd name="connsiteX78" fmla="*/ 854577 w 5515613"/>
                <a:gd name="connsiteY78" fmla="*/ 662670 h 2709949"/>
                <a:gd name="connsiteX79" fmla="*/ 101256 w 5515613"/>
                <a:gd name="connsiteY79" fmla="*/ 279110 h 2709949"/>
                <a:gd name="connsiteX80" fmla="*/ 0 w 5515613"/>
                <a:gd name="connsiteY80" fmla="*/ 274315 h 2709949"/>
                <a:gd name="connsiteX81" fmla="*/ 0 w 5515613"/>
                <a:gd name="connsiteY81" fmla="*/ 670503 h 2709949"/>
                <a:gd name="connsiteX82" fmla="*/ 124804 w 5515613"/>
                <a:gd name="connsiteY82" fmla="*/ 681515 h 2709949"/>
                <a:gd name="connsiteX83" fmla="*/ 558966 w 5515613"/>
                <a:gd name="connsiteY83" fmla="*/ 925870 h 2709949"/>
                <a:gd name="connsiteX84" fmla="*/ 613843 w 5515613"/>
                <a:gd name="connsiteY84" fmla="*/ 1003698 h 2709949"/>
                <a:gd name="connsiteX85" fmla="*/ 472010 w 5515613"/>
                <a:gd name="connsiteY85" fmla="*/ 1180370 h 2709949"/>
                <a:gd name="connsiteX86" fmla="*/ 369874 w 5515613"/>
                <a:gd name="connsiteY86" fmla="*/ 1337858 h 2709949"/>
                <a:gd name="connsiteX87" fmla="*/ 336858 w 5515613"/>
                <a:gd name="connsiteY87" fmla="*/ 1397242 h 2709949"/>
                <a:gd name="connsiteX88" fmla="*/ 256275 w 5515613"/>
                <a:gd name="connsiteY88" fmla="*/ 1385960 h 2709949"/>
                <a:gd name="connsiteX89" fmla="*/ 0 w 5515613"/>
                <a:gd name="connsiteY89" fmla="*/ 1373825 h 2709949"/>
                <a:gd name="connsiteX90" fmla="*/ 0 w 5515613"/>
                <a:gd name="connsiteY90" fmla="*/ 1788945 h 2709949"/>
                <a:gd name="connsiteX91" fmla="*/ 216450 w 5515613"/>
                <a:gd name="connsiteY91" fmla="*/ 1799193 h 2709949"/>
                <a:gd name="connsiteX92" fmla="*/ 1785827 w 5515613"/>
                <a:gd name="connsiteY92" fmla="*/ 2619187 h 2709949"/>
                <a:gd name="connsiteX93" fmla="*/ 1856629 w 5515613"/>
                <a:gd name="connsiteY93" fmla="*/ 2709949 h 2709949"/>
                <a:gd name="connsiteX94" fmla="*/ 2360473 w 5515613"/>
                <a:gd name="connsiteY94" fmla="*/ 2709949 h 2709949"/>
                <a:gd name="connsiteX95" fmla="*/ 2343826 w 5515613"/>
                <a:gd name="connsiteY95" fmla="*/ 2681219 h 2709949"/>
                <a:gd name="connsiteX96" fmla="*/ 2246156 w 5515613"/>
                <a:gd name="connsiteY96" fmla="*/ 2534945 h 2709949"/>
                <a:gd name="connsiteX97" fmla="*/ 2106659 w 5515613"/>
                <a:gd name="connsiteY97" fmla="*/ 2356122 h 2709949"/>
                <a:gd name="connsiteX98" fmla="*/ 2151607 w 5515613"/>
                <a:gd name="connsiteY98" fmla="*/ 2291684 h 2709949"/>
                <a:gd name="connsiteX99" fmla="*/ 2745692 w 5515613"/>
                <a:gd name="connsiteY99" fmla="*/ 2004954 h 2709949"/>
                <a:gd name="connsiteX100" fmla="*/ 3339777 w 5515613"/>
                <a:gd name="connsiteY100" fmla="*/ 2291684 h 2709949"/>
                <a:gd name="connsiteX101" fmla="*/ 3395491 w 5515613"/>
                <a:gd name="connsiteY101" fmla="*/ 2373380 h 2709949"/>
                <a:gd name="connsiteX102" fmla="*/ 3269457 w 5515613"/>
                <a:gd name="connsiteY102" fmla="*/ 2534945 h 2709949"/>
                <a:gd name="connsiteX103" fmla="*/ 3171787 w 5515613"/>
                <a:gd name="connsiteY103" fmla="*/ 2681219 h 2709949"/>
                <a:gd name="connsiteX104" fmla="*/ 3155140 w 5515613"/>
                <a:gd name="connsiteY104" fmla="*/ 2709949 h 2709949"/>
                <a:gd name="connsiteX105" fmla="*/ 3658984 w 5515613"/>
                <a:gd name="connsiteY105" fmla="*/ 2709949 h 2709949"/>
                <a:gd name="connsiteX106" fmla="*/ 3729787 w 5515613"/>
                <a:gd name="connsiteY106" fmla="*/ 2619187 h 2709949"/>
                <a:gd name="connsiteX107" fmla="*/ 5299164 w 5515613"/>
                <a:gd name="connsiteY107" fmla="*/ 1799193 h 2709949"/>
                <a:gd name="connsiteX108" fmla="*/ 5515613 w 5515613"/>
                <a:gd name="connsiteY108" fmla="*/ 1788945 h 2709949"/>
                <a:gd name="connsiteX109" fmla="*/ 5515613 w 5515613"/>
                <a:gd name="connsiteY109" fmla="*/ 1373825 h 2709949"/>
                <a:gd name="connsiteX110" fmla="*/ 5259338 w 5515613"/>
                <a:gd name="connsiteY110" fmla="*/ 1385960 h 2709949"/>
                <a:gd name="connsiteX111" fmla="*/ 5156274 w 5515613"/>
                <a:gd name="connsiteY111" fmla="*/ 1400390 h 2709949"/>
                <a:gd name="connsiteX112" fmla="*/ 5121507 w 5515613"/>
                <a:gd name="connsiteY112" fmla="*/ 1337858 h 2709949"/>
                <a:gd name="connsiteX113" fmla="*/ 4921676 w 5515613"/>
                <a:gd name="connsiteY113" fmla="*/ 1048781 h 2709949"/>
                <a:gd name="connsiteX114" fmla="*/ 4892737 w 5515613"/>
                <a:gd name="connsiteY114" fmla="*/ 1016511 h 2709949"/>
                <a:gd name="connsiteX115" fmla="*/ 4956647 w 5515613"/>
                <a:gd name="connsiteY115" fmla="*/ 925870 h 2709949"/>
                <a:gd name="connsiteX116" fmla="*/ 5390810 w 5515613"/>
                <a:gd name="connsiteY116" fmla="*/ 681515 h 2709949"/>
                <a:gd name="connsiteX117" fmla="*/ 5515613 w 5515613"/>
                <a:gd name="connsiteY117" fmla="*/ 670503 h 2709949"/>
                <a:gd name="connsiteX118" fmla="*/ 5515613 w 5515613"/>
                <a:gd name="connsiteY118" fmla="*/ 274315 h 2709949"/>
                <a:gd name="connsiteX119" fmla="*/ 5414358 w 5515613"/>
                <a:gd name="connsiteY119" fmla="*/ 279110 h 2709949"/>
                <a:gd name="connsiteX120" fmla="*/ 4661036 w 5515613"/>
                <a:gd name="connsiteY120" fmla="*/ 662670 h 2709949"/>
                <a:gd name="connsiteX121" fmla="*/ 4612886 w 5515613"/>
                <a:gd name="connsiteY121" fmla="*/ 723075 h 2709949"/>
                <a:gd name="connsiteX122" fmla="*/ 4422791 w 5515613"/>
                <a:gd name="connsiteY122" fmla="*/ 558391 h 2709949"/>
                <a:gd name="connsiteX123" fmla="*/ 4298306 w 5515613"/>
                <a:gd name="connsiteY123" fmla="*/ 469648 h 2709949"/>
                <a:gd name="connsiteX124" fmla="*/ 4358299 w 5515613"/>
                <a:gd name="connsiteY124" fmla="*/ 394385 h 2709949"/>
                <a:gd name="connsiteX125" fmla="*/ 4810969 w 5515613"/>
                <a:gd name="connsiteY125" fmla="*/ 42180 h 270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5515613" h="2709949">
                  <a:moveTo>
                    <a:pt x="0" y="2185351"/>
                  </a:moveTo>
                  <a:lnTo>
                    <a:pt x="0" y="2585199"/>
                  </a:lnTo>
                  <a:lnTo>
                    <a:pt x="140060" y="2591831"/>
                  </a:lnTo>
                  <a:cubicBezTo>
                    <a:pt x="278503" y="2605008"/>
                    <a:pt x="411667" y="2636290"/>
                    <a:pt x="537159" y="2683283"/>
                  </a:cubicBezTo>
                  <a:lnTo>
                    <a:pt x="599987" y="2709949"/>
                  </a:lnTo>
                  <a:lnTo>
                    <a:pt x="1322735" y="2709949"/>
                  </a:lnTo>
                  <a:lnTo>
                    <a:pt x="1249519" y="2643031"/>
                  </a:lnTo>
                  <a:cubicBezTo>
                    <a:pt x="954074" y="2394914"/>
                    <a:pt x="584302" y="2232431"/>
                    <a:pt x="178420" y="2193799"/>
                  </a:cubicBezTo>
                  <a:close/>
                  <a:moveTo>
                    <a:pt x="5515613" y="2185351"/>
                  </a:moveTo>
                  <a:lnTo>
                    <a:pt x="5337193" y="2193799"/>
                  </a:lnTo>
                  <a:cubicBezTo>
                    <a:pt x="4931311" y="2232431"/>
                    <a:pt x="4561539" y="2394914"/>
                    <a:pt x="4266094" y="2643031"/>
                  </a:cubicBezTo>
                  <a:lnTo>
                    <a:pt x="4192878" y="2709949"/>
                  </a:lnTo>
                  <a:lnTo>
                    <a:pt x="4915627" y="2709949"/>
                  </a:lnTo>
                  <a:lnTo>
                    <a:pt x="4978455" y="2683283"/>
                  </a:lnTo>
                  <a:cubicBezTo>
                    <a:pt x="5103946" y="2636290"/>
                    <a:pt x="5237111" y="2605008"/>
                    <a:pt x="5375554" y="2591831"/>
                  </a:cubicBezTo>
                  <a:lnTo>
                    <a:pt x="5515613" y="2585199"/>
                  </a:lnTo>
                  <a:close/>
                  <a:moveTo>
                    <a:pt x="2745693" y="1204651"/>
                  </a:moveTo>
                  <a:cubicBezTo>
                    <a:pt x="3231287" y="1204651"/>
                    <a:pt x="3665027" y="1426656"/>
                    <a:pt x="3950955" y="1774706"/>
                  </a:cubicBezTo>
                  <a:lnTo>
                    <a:pt x="3995445" y="1836248"/>
                  </a:lnTo>
                  <a:lnTo>
                    <a:pt x="3929859" y="1878483"/>
                  </a:lnTo>
                  <a:cubicBezTo>
                    <a:pt x="3866034" y="1923512"/>
                    <a:pt x="3804197" y="1971170"/>
                    <a:pt x="3744505" y="2021299"/>
                  </a:cubicBezTo>
                  <a:lnTo>
                    <a:pt x="3676277" y="2083660"/>
                  </a:lnTo>
                  <a:lnTo>
                    <a:pt x="3662489" y="2061854"/>
                  </a:lnTo>
                  <a:cubicBezTo>
                    <a:pt x="3451470" y="1786621"/>
                    <a:pt x="3119306" y="1609156"/>
                    <a:pt x="2745692" y="1609156"/>
                  </a:cubicBezTo>
                  <a:cubicBezTo>
                    <a:pt x="2372078" y="1609156"/>
                    <a:pt x="2039913" y="1786621"/>
                    <a:pt x="1828894" y="2061854"/>
                  </a:cubicBezTo>
                  <a:lnTo>
                    <a:pt x="1823981" y="2069624"/>
                  </a:lnTo>
                  <a:lnTo>
                    <a:pt x="1771108" y="2021299"/>
                  </a:lnTo>
                  <a:cubicBezTo>
                    <a:pt x="1711417" y="1971170"/>
                    <a:pt x="1649579" y="1923512"/>
                    <a:pt x="1585754" y="1878483"/>
                  </a:cubicBezTo>
                  <a:lnTo>
                    <a:pt x="1501790" y="1824413"/>
                  </a:lnTo>
                  <a:lnTo>
                    <a:pt x="1507689" y="1815957"/>
                  </a:lnTo>
                  <a:cubicBezTo>
                    <a:pt x="1792639" y="1444293"/>
                    <a:pt x="2241180" y="1204651"/>
                    <a:pt x="2745693" y="1204651"/>
                  </a:cubicBezTo>
                  <a:close/>
                  <a:moveTo>
                    <a:pt x="2745693" y="408397"/>
                  </a:moveTo>
                  <a:cubicBezTo>
                    <a:pt x="3479295" y="408397"/>
                    <a:pt x="4134561" y="743789"/>
                    <a:pt x="4566523" y="1269601"/>
                  </a:cubicBezTo>
                  <a:lnTo>
                    <a:pt x="4727266" y="1491950"/>
                  </a:lnTo>
                  <a:lnTo>
                    <a:pt x="4553695" y="1548469"/>
                  </a:lnTo>
                  <a:lnTo>
                    <a:pt x="4344173" y="1637399"/>
                  </a:lnTo>
                  <a:lnTo>
                    <a:pt x="4260070" y="1521062"/>
                  </a:lnTo>
                  <a:cubicBezTo>
                    <a:pt x="3900809" y="1083747"/>
                    <a:pt x="3355825" y="804803"/>
                    <a:pt x="2745693" y="804803"/>
                  </a:cubicBezTo>
                  <a:cubicBezTo>
                    <a:pt x="2135560" y="804803"/>
                    <a:pt x="1590578" y="1083747"/>
                    <a:pt x="1231316" y="1521062"/>
                  </a:cubicBezTo>
                  <a:lnTo>
                    <a:pt x="1152901" y="1629529"/>
                  </a:lnTo>
                  <a:lnTo>
                    <a:pt x="961920" y="1548469"/>
                  </a:lnTo>
                  <a:lnTo>
                    <a:pt x="768736" y="1485564"/>
                  </a:lnTo>
                  <a:lnTo>
                    <a:pt x="924863" y="1269601"/>
                  </a:lnTo>
                  <a:cubicBezTo>
                    <a:pt x="1356824" y="743789"/>
                    <a:pt x="2012092" y="408397"/>
                    <a:pt x="2745693" y="408397"/>
                  </a:cubicBezTo>
                  <a:close/>
                  <a:moveTo>
                    <a:pt x="4903035" y="0"/>
                  </a:moveTo>
                  <a:lnTo>
                    <a:pt x="4184653" y="0"/>
                  </a:lnTo>
                  <a:lnTo>
                    <a:pt x="4059043" y="129190"/>
                  </a:lnTo>
                  <a:lnTo>
                    <a:pt x="3948334" y="268079"/>
                  </a:lnTo>
                  <a:lnTo>
                    <a:pt x="3812883" y="206291"/>
                  </a:lnTo>
                  <a:cubicBezTo>
                    <a:pt x="3758140" y="183421"/>
                    <a:pt x="3702507" y="162257"/>
                    <a:pt x="3646049" y="142866"/>
                  </a:cubicBezTo>
                  <a:lnTo>
                    <a:pt x="3571242" y="119877"/>
                  </a:lnTo>
                  <a:lnTo>
                    <a:pt x="3651802" y="579"/>
                  </a:lnTo>
                  <a:lnTo>
                    <a:pt x="3652292" y="0"/>
                  </a:lnTo>
                  <a:lnTo>
                    <a:pt x="3151416" y="0"/>
                  </a:lnTo>
                  <a:lnTo>
                    <a:pt x="3141263" y="16019"/>
                  </a:lnTo>
                  <a:lnTo>
                    <a:pt x="3138312" y="21509"/>
                  </a:lnTo>
                  <a:lnTo>
                    <a:pt x="3117478" y="18010"/>
                  </a:lnTo>
                  <a:lnTo>
                    <a:pt x="2937972" y="0"/>
                  </a:lnTo>
                  <a:lnTo>
                    <a:pt x="2556506" y="0"/>
                  </a:lnTo>
                  <a:lnTo>
                    <a:pt x="2545735" y="383"/>
                  </a:lnTo>
                  <a:lnTo>
                    <a:pt x="2375728" y="18582"/>
                  </a:lnTo>
                  <a:lnTo>
                    <a:pt x="2374350" y="16019"/>
                  </a:lnTo>
                  <a:lnTo>
                    <a:pt x="2364197" y="0"/>
                  </a:lnTo>
                  <a:lnTo>
                    <a:pt x="1863321" y="0"/>
                  </a:lnTo>
                  <a:lnTo>
                    <a:pt x="1863811" y="579"/>
                  </a:lnTo>
                  <a:lnTo>
                    <a:pt x="1939907" y="113266"/>
                  </a:lnTo>
                  <a:lnTo>
                    <a:pt x="1789154" y="162845"/>
                  </a:lnTo>
                  <a:cubicBezTo>
                    <a:pt x="1729527" y="184782"/>
                    <a:pt x="1670862" y="208711"/>
                    <a:pt x="1613242" y="234551"/>
                  </a:cubicBezTo>
                  <a:lnTo>
                    <a:pt x="1560978" y="260174"/>
                  </a:lnTo>
                  <a:lnTo>
                    <a:pt x="1456570" y="129190"/>
                  </a:lnTo>
                  <a:lnTo>
                    <a:pt x="1330960" y="0"/>
                  </a:lnTo>
                  <a:lnTo>
                    <a:pt x="612578" y="0"/>
                  </a:lnTo>
                  <a:lnTo>
                    <a:pt x="704644" y="42180"/>
                  </a:lnTo>
                  <a:cubicBezTo>
                    <a:pt x="876662" y="130978"/>
                    <a:pt x="1030027" y="250855"/>
                    <a:pt x="1157315" y="394385"/>
                  </a:cubicBezTo>
                  <a:lnTo>
                    <a:pt x="1209439" y="459776"/>
                  </a:lnTo>
                  <a:lnTo>
                    <a:pt x="1125009" y="516537"/>
                  </a:lnTo>
                  <a:cubicBezTo>
                    <a:pt x="1074375" y="553118"/>
                    <a:pt x="1025027" y="591370"/>
                    <a:pt x="977045" y="631208"/>
                  </a:cubicBezTo>
                  <a:lnTo>
                    <a:pt x="890679" y="707959"/>
                  </a:lnTo>
                  <a:lnTo>
                    <a:pt x="854577" y="662670"/>
                  </a:lnTo>
                  <a:cubicBezTo>
                    <a:pt x="666054" y="450089"/>
                    <a:pt x="400282" y="307571"/>
                    <a:pt x="101256" y="279110"/>
                  </a:cubicBezTo>
                  <a:lnTo>
                    <a:pt x="0" y="274315"/>
                  </a:lnTo>
                  <a:lnTo>
                    <a:pt x="0" y="670503"/>
                  </a:lnTo>
                  <a:lnTo>
                    <a:pt x="124804" y="681515"/>
                  </a:lnTo>
                  <a:cubicBezTo>
                    <a:pt x="296455" y="712176"/>
                    <a:pt x="448107" y="800560"/>
                    <a:pt x="558966" y="925870"/>
                  </a:cubicBezTo>
                  <a:lnTo>
                    <a:pt x="613843" y="1003698"/>
                  </a:lnTo>
                  <a:lnTo>
                    <a:pt x="472010" y="1180370"/>
                  </a:lnTo>
                  <a:cubicBezTo>
                    <a:pt x="436248" y="1231627"/>
                    <a:pt x="402177" y="1284149"/>
                    <a:pt x="369874" y="1337858"/>
                  </a:cubicBezTo>
                  <a:lnTo>
                    <a:pt x="336858" y="1397242"/>
                  </a:lnTo>
                  <a:lnTo>
                    <a:pt x="256275" y="1385960"/>
                  </a:lnTo>
                  <a:lnTo>
                    <a:pt x="0" y="1373825"/>
                  </a:lnTo>
                  <a:lnTo>
                    <a:pt x="0" y="1788945"/>
                  </a:lnTo>
                  <a:lnTo>
                    <a:pt x="216450" y="1799193"/>
                  </a:lnTo>
                  <a:cubicBezTo>
                    <a:pt x="843901" y="1858915"/>
                    <a:pt x="1399580" y="2164800"/>
                    <a:pt x="1785827" y="2619187"/>
                  </a:cubicBezTo>
                  <a:lnTo>
                    <a:pt x="1856629" y="2709949"/>
                  </a:lnTo>
                  <a:lnTo>
                    <a:pt x="2360473" y="2709949"/>
                  </a:lnTo>
                  <a:lnTo>
                    <a:pt x="2343826" y="2681219"/>
                  </a:lnTo>
                  <a:cubicBezTo>
                    <a:pt x="2312786" y="2631381"/>
                    <a:pt x="2280208" y="2582601"/>
                    <a:pt x="2246156" y="2534945"/>
                  </a:cubicBezTo>
                  <a:lnTo>
                    <a:pt x="2106659" y="2356122"/>
                  </a:lnTo>
                  <a:lnTo>
                    <a:pt x="2151607" y="2291684"/>
                  </a:lnTo>
                  <a:cubicBezTo>
                    <a:pt x="2290610" y="2116963"/>
                    <a:pt x="2505071" y="2004954"/>
                    <a:pt x="2745692" y="2004954"/>
                  </a:cubicBezTo>
                  <a:cubicBezTo>
                    <a:pt x="2986312" y="2004954"/>
                    <a:pt x="3200772" y="2116963"/>
                    <a:pt x="3339777" y="2291684"/>
                  </a:cubicBezTo>
                  <a:lnTo>
                    <a:pt x="3395491" y="2373380"/>
                  </a:lnTo>
                  <a:lnTo>
                    <a:pt x="3269457" y="2534945"/>
                  </a:lnTo>
                  <a:cubicBezTo>
                    <a:pt x="3235406" y="2582601"/>
                    <a:pt x="3202827" y="2631381"/>
                    <a:pt x="3171787" y="2681219"/>
                  </a:cubicBezTo>
                  <a:lnTo>
                    <a:pt x="3155140" y="2709949"/>
                  </a:lnTo>
                  <a:lnTo>
                    <a:pt x="3658984" y="2709949"/>
                  </a:lnTo>
                  <a:lnTo>
                    <a:pt x="3729787" y="2619187"/>
                  </a:lnTo>
                  <a:cubicBezTo>
                    <a:pt x="4116033" y="2164800"/>
                    <a:pt x="4671712" y="1858915"/>
                    <a:pt x="5299164" y="1799193"/>
                  </a:cubicBezTo>
                  <a:lnTo>
                    <a:pt x="5515613" y="1788945"/>
                  </a:lnTo>
                  <a:lnTo>
                    <a:pt x="5515613" y="1373825"/>
                  </a:lnTo>
                  <a:lnTo>
                    <a:pt x="5259338" y="1385960"/>
                  </a:lnTo>
                  <a:lnTo>
                    <a:pt x="5156274" y="1400390"/>
                  </a:lnTo>
                  <a:lnTo>
                    <a:pt x="5121507" y="1337858"/>
                  </a:lnTo>
                  <a:cubicBezTo>
                    <a:pt x="5060941" y="1237156"/>
                    <a:pt x="4994153" y="1140618"/>
                    <a:pt x="4921676" y="1048781"/>
                  </a:cubicBezTo>
                  <a:lnTo>
                    <a:pt x="4892737" y="1016511"/>
                  </a:lnTo>
                  <a:lnTo>
                    <a:pt x="4956647" y="925870"/>
                  </a:lnTo>
                  <a:cubicBezTo>
                    <a:pt x="5067506" y="800560"/>
                    <a:pt x="5219159" y="712176"/>
                    <a:pt x="5390810" y="681515"/>
                  </a:cubicBezTo>
                  <a:lnTo>
                    <a:pt x="5515613" y="670503"/>
                  </a:lnTo>
                  <a:lnTo>
                    <a:pt x="5515613" y="274315"/>
                  </a:lnTo>
                  <a:lnTo>
                    <a:pt x="5414358" y="279110"/>
                  </a:lnTo>
                  <a:cubicBezTo>
                    <a:pt x="5115331" y="307571"/>
                    <a:pt x="4849560" y="450089"/>
                    <a:pt x="4661036" y="662670"/>
                  </a:cubicBezTo>
                  <a:lnTo>
                    <a:pt x="4612886" y="723075"/>
                  </a:lnTo>
                  <a:lnTo>
                    <a:pt x="4422791" y="558391"/>
                  </a:lnTo>
                  <a:lnTo>
                    <a:pt x="4298306" y="469648"/>
                  </a:lnTo>
                  <a:lnTo>
                    <a:pt x="4358299" y="394385"/>
                  </a:lnTo>
                  <a:cubicBezTo>
                    <a:pt x="4485586" y="250855"/>
                    <a:pt x="4638952" y="130978"/>
                    <a:pt x="4810969" y="421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58AB822-6D74-4B00-95B7-F080734915DA}"/>
              </a:ext>
            </a:extLst>
          </p:cNvPr>
          <p:cNvGrpSpPr/>
          <p:nvPr/>
        </p:nvGrpSpPr>
        <p:grpSpPr>
          <a:xfrm>
            <a:off x="2709676" y="5181185"/>
            <a:ext cx="2160000" cy="900000"/>
            <a:chOff x="458181" y="1874866"/>
            <a:chExt cx="2160000" cy="900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003A96F4-9B1F-468D-8AD6-301859E2DA2D}"/>
                </a:ext>
              </a:extLst>
            </p:cNvPr>
            <p:cNvSpPr/>
            <p:nvPr/>
          </p:nvSpPr>
          <p:spPr>
            <a:xfrm>
              <a:off x="458181" y="1874866"/>
              <a:ext cx="2160000" cy="90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B51D9C4-C2C1-46EC-8D07-34CF7CA0FF8D}"/>
                </a:ext>
              </a:extLst>
            </p:cNvPr>
            <p:cNvSpPr/>
            <p:nvPr/>
          </p:nvSpPr>
          <p:spPr>
            <a:xfrm>
              <a:off x="458181" y="1874866"/>
              <a:ext cx="2160000" cy="900000"/>
            </a:xfrm>
            <a:custGeom>
              <a:avLst/>
              <a:gdLst>
                <a:gd name="connsiteX0" fmla="*/ 2467029 w 4934058"/>
                <a:gd name="connsiteY0" fmla="*/ 2139423 h 2139950"/>
                <a:gd name="connsiteX1" fmla="*/ 2473995 w 4934058"/>
                <a:gd name="connsiteY1" fmla="*/ 2139950 h 2139950"/>
                <a:gd name="connsiteX2" fmla="*/ 2460063 w 4934058"/>
                <a:gd name="connsiteY2" fmla="*/ 2139950 h 2139950"/>
                <a:gd name="connsiteX3" fmla="*/ 2467029 w 4934058"/>
                <a:gd name="connsiteY3" fmla="*/ 622651 h 2139950"/>
                <a:gd name="connsiteX4" fmla="*/ 2154731 w 4934058"/>
                <a:gd name="connsiteY4" fmla="*/ 743312 h 2139950"/>
                <a:gd name="connsiteX5" fmla="*/ 2112014 w 4934058"/>
                <a:gd name="connsiteY5" fmla="*/ 788118 h 2139950"/>
                <a:gd name="connsiteX6" fmla="*/ 2174182 w 4934058"/>
                <a:gd name="connsiteY6" fmla="*/ 957973 h 2139950"/>
                <a:gd name="connsiteX7" fmla="*/ 2236509 w 4934058"/>
                <a:gd name="connsiteY7" fmla="*/ 948611 h 2139950"/>
                <a:gd name="connsiteX8" fmla="*/ 2467030 w 4934058"/>
                <a:gd name="connsiteY8" fmla="*/ 937152 h 2139950"/>
                <a:gd name="connsiteX9" fmla="*/ 2697552 w 4934058"/>
                <a:gd name="connsiteY9" fmla="*/ 948611 h 2139950"/>
                <a:gd name="connsiteX10" fmla="*/ 2759876 w 4934058"/>
                <a:gd name="connsiteY10" fmla="*/ 957973 h 2139950"/>
                <a:gd name="connsiteX11" fmla="*/ 2822044 w 4934058"/>
                <a:gd name="connsiteY11" fmla="*/ 788117 h 2139950"/>
                <a:gd name="connsiteX12" fmla="*/ 2779328 w 4934058"/>
                <a:gd name="connsiteY12" fmla="*/ 743312 h 2139950"/>
                <a:gd name="connsiteX13" fmla="*/ 2467029 w 4934058"/>
                <a:gd name="connsiteY13" fmla="*/ 622651 h 2139950"/>
                <a:gd name="connsiteX14" fmla="*/ 142407 w 4934058"/>
                <a:gd name="connsiteY14" fmla="*/ 0 h 2139950"/>
                <a:gd name="connsiteX15" fmla="*/ 1559093 w 4934058"/>
                <a:gd name="connsiteY15" fmla="*/ 0 h 2139950"/>
                <a:gd name="connsiteX16" fmla="*/ 1619217 w 4934058"/>
                <a:gd name="connsiteY16" fmla="*/ 54644 h 2139950"/>
                <a:gd name="connsiteX17" fmla="*/ 1767013 w 4934058"/>
                <a:gd name="connsiteY17" fmla="*/ 217260 h 2139950"/>
                <a:gd name="connsiteX18" fmla="*/ 1784609 w 4934058"/>
                <a:gd name="connsiteY18" fmla="*/ 240792 h 2139950"/>
                <a:gd name="connsiteX19" fmla="*/ 1858915 w 4934058"/>
                <a:gd name="connsiteY19" fmla="*/ 185227 h 2139950"/>
                <a:gd name="connsiteX20" fmla="*/ 2301391 w 4934058"/>
                <a:gd name="connsiteY20" fmla="*/ 12005 h 2139950"/>
                <a:gd name="connsiteX21" fmla="*/ 2460063 w 4934058"/>
                <a:gd name="connsiteY21" fmla="*/ 0 h 2139950"/>
                <a:gd name="connsiteX22" fmla="*/ 2473995 w 4934058"/>
                <a:gd name="connsiteY22" fmla="*/ 0 h 2139950"/>
                <a:gd name="connsiteX23" fmla="*/ 2632667 w 4934058"/>
                <a:gd name="connsiteY23" fmla="*/ 12005 h 2139950"/>
                <a:gd name="connsiteX24" fmla="*/ 3075143 w 4934058"/>
                <a:gd name="connsiteY24" fmla="*/ 185227 h 2139950"/>
                <a:gd name="connsiteX25" fmla="*/ 3149449 w 4934058"/>
                <a:gd name="connsiteY25" fmla="*/ 240792 h 2139950"/>
                <a:gd name="connsiteX26" fmla="*/ 3167045 w 4934058"/>
                <a:gd name="connsiteY26" fmla="*/ 217260 h 2139950"/>
                <a:gd name="connsiteX27" fmla="*/ 3314841 w 4934058"/>
                <a:gd name="connsiteY27" fmla="*/ 54644 h 2139950"/>
                <a:gd name="connsiteX28" fmla="*/ 3374965 w 4934058"/>
                <a:gd name="connsiteY28" fmla="*/ 0 h 2139950"/>
                <a:gd name="connsiteX29" fmla="*/ 4791651 w 4934058"/>
                <a:gd name="connsiteY29" fmla="*/ 0 h 2139950"/>
                <a:gd name="connsiteX30" fmla="*/ 4674270 w 4934058"/>
                <a:gd name="connsiteY30" fmla="*/ 13618 h 2139950"/>
                <a:gd name="connsiteX31" fmla="*/ 3374187 w 4934058"/>
                <a:gd name="connsiteY31" fmla="*/ 1048249 h 2139950"/>
                <a:gd name="connsiteX32" fmla="*/ 3350740 w 4934058"/>
                <a:gd name="connsiteY32" fmla="*/ 1114188 h 2139950"/>
                <a:gd name="connsiteX33" fmla="*/ 3543298 w 4934058"/>
                <a:gd name="connsiteY33" fmla="*/ 1205327 h 2139950"/>
                <a:gd name="connsiteX34" fmla="*/ 3730159 w 4934058"/>
                <a:gd name="connsiteY34" fmla="*/ 1316736 h 2139950"/>
                <a:gd name="connsiteX35" fmla="*/ 3877824 w 4934058"/>
                <a:gd name="connsiteY35" fmla="*/ 1424933 h 2139950"/>
                <a:gd name="connsiteX36" fmla="*/ 3912983 w 4934058"/>
                <a:gd name="connsiteY36" fmla="*/ 1298329 h 2139950"/>
                <a:gd name="connsiteX37" fmla="*/ 4822853 w 4934058"/>
                <a:gd name="connsiteY37" fmla="*/ 591829 h 2139950"/>
                <a:gd name="connsiteX38" fmla="*/ 4934058 w 4934058"/>
                <a:gd name="connsiteY38" fmla="*/ 586213 h 2139950"/>
                <a:gd name="connsiteX39" fmla="*/ 4934058 w 4934058"/>
                <a:gd name="connsiteY39" fmla="*/ 1209391 h 2139950"/>
                <a:gd name="connsiteX40" fmla="*/ 4840452 w 4934058"/>
                <a:gd name="connsiteY40" fmla="*/ 1218828 h 2139950"/>
                <a:gd name="connsiteX41" fmla="*/ 4497774 w 4934058"/>
                <a:gd name="connsiteY41" fmla="*/ 1514160 h 2139950"/>
                <a:gd name="connsiteX42" fmla="*/ 4482710 w 4934058"/>
                <a:gd name="connsiteY42" fmla="*/ 1569929 h 2139950"/>
                <a:gd name="connsiteX43" fmla="*/ 4585326 w 4934058"/>
                <a:gd name="connsiteY43" fmla="*/ 1550277 h 2139950"/>
                <a:gd name="connsiteX44" fmla="*/ 4934058 w 4934058"/>
                <a:gd name="connsiteY44" fmla="*/ 1523892 h 2139950"/>
                <a:gd name="connsiteX45" fmla="*/ 4934058 w 4934058"/>
                <a:gd name="connsiteY45" fmla="*/ 2133606 h 2139950"/>
                <a:gd name="connsiteX46" fmla="*/ 4808424 w 4934058"/>
                <a:gd name="connsiteY46" fmla="*/ 2139950 h 2139950"/>
                <a:gd name="connsiteX47" fmla="*/ 3374965 w 4934058"/>
                <a:gd name="connsiteY47" fmla="*/ 2139950 h 2139950"/>
                <a:gd name="connsiteX48" fmla="*/ 3477457 w 4934058"/>
                <a:gd name="connsiteY48" fmla="*/ 2046799 h 2139950"/>
                <a:gd name="connsiteX49" fmla="*/ 3579638 w 4934058"/>
                <a:gd name="connsiteY49" fmla="*/ 1970389 h 2139950"/>
                <a:gd name="connsiteX50" fmla="*/ 3535797 w 4934058"/>
                <a:gd name="connsiteY50" fmla="*/ 1930544 h 2139950"/>
                <a:gd name="connsiteX51" fmla="*/ 2467030 w 4934058"/>
                <a:gd name="connsiteY51" fmla="*/ 1546866 h 2139950"/>
                <a:gd name="connsiteX52" fmla="*/ 1398264 w 4934058"/>
                <a:gd name="connsiteY52" fmla="*/ 1930544 h 2139950"/>
                <a:gd name="connsiteX53" fmla="*/ 1354422 w 4934058"/>
                <a:gd name="connsiteY53" fmla="*/ 1970390 h 2139950"/>
                <a:gd name="connsiteX54" fmla="*/ 1456601 w 4934058"/>
                <a:gd name="connsiteY54" fmla="*/ 2046799 h 2139950"/>
                <a:gd name="connsiteX55" fmla="*/ 1559093 w 4934058"/>
                <a:gd name="connsiteY55" fmla="*/ 2139950 h 2139950"/>
                <a:gd name="connsiteX56" fmla="*/ 125634 w 4934058"/>
                <a:gd name="connsiteY56" fmla="*/ 2139950 h 2139950"/>
                <a:gd name="connsiteX57" fmla="*/ 0 w 4934058"/>
                <a:gd name="connsiteY57" fmla="*/ 2133606 h 2139950"/>
                <a:gd name="connsiteX58" fmla="*/ 0 w 4934058"/>
                <a:gd name="connsiteY58" fmla="*/ 1523892 h 2139950"/>
                <a:gd name="connsiteX59" fmla="*/ 348732 w 4934058"/>
                <a:gd name="connsiteY59" fmla="*/ 1550277 h 2139950"/>
                <a:gd name="connsiteX60" fmla="*/ 451348 w 4934058"/>
                <a:gd name="connsiteY60" fmla="*/ 1569929 h 2139950"/>
                <a:gd name="connsiteX61" fmla="*/ 436284 w 4934058"/>
                <a:gd name="connsiteY61" fmla="*/ 1514160 h 2139950"/>
                <a:gd name="connsiteX62" fmla="*/ 93606 w 4934058"/>
                <a:gd name="connsiteY62" fmla="*/ 1218828 h 2139950"/>
                <a:gd name="connsiteX63" fmla="*/ 0 w 4934058"/>
                <a:gd name="connsiteY63" fmla="*/ 1209391 h 2139950"/>
                <a:gd name="connsiteX64" fmla="*/ 0 w 4934058"/>
                <a:gd name="connsiteY64" fmla="*/ 586213 h 2139950"/>
                <a:gd name="connsiteX65" fmla="*/ 111205 w 4934058"/>
                <a:gd name="connsiteY65" fmla="*/ 591829 h 2139950"/>
                <a:gd name="connsiteX66" fmla="*/ 1021075 w 4934058"/>
                <a:gd name="connsiteY66" fmla="*/ 1298329 h 2139950"/>
                <a:gd name="connsiteX67" fmla="*/ 1056235 w 4934058"/>
                <a:gd name="connsiteY67" fmla="*/ 1424934 h 2139950"/>
                <a:gd name="connsiteX68" fmla="*/ 1203901 w 4934058"/>
                <a:gd name="connsiteY68" fmla="*/ 1316736 h 2139950"/>
                <a:gd name="connsiteX69" fmla="*/ 1390763 w 4934058"/>
                <a:gd name="connsiteY69" fmla="*/ 1205327 h 2139950"/>
                <a:gd name="connsiteX70" fmla="*/ 1583319 w 4934058"/>
                <a:gd name="connsiteY70" fmla="*/ 1114189 h 2139950"/>
                <a:gd name="connsiteX71" fmla="*/ 1559871 w 4934058"/>
                <a:gd name="connsiteY71" fmla="*/ 1048249 h 2139950"/>
                <a:gd name="connsiteX72" fmla="*/ 259788 w 4934058"/>
                <a:gd name="connsiteY72" fmla="*/ 13618 h 213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4934058" h="2139950">
                  <a:moveTo>
                    <a:pt x="2467029" y="2139423"/>
                  </a:moveTo>
                  <a:lnTo>
                    <a:pt x="2473995" y="2139950"/>
                  </a:lnTo>
                  <a:lnTo>
                    <a:pt x="2460063" y="2139950"/>
                  </a:lnTo>
                  <a:close/>
                  <a:moveTo>
                    <a:pt x="2467029" y="622651"/>
                  </a:moveTo>
                  <a:cubicBezTo>
                    <a:pt x="2346786" y="622651"/>
                    <a:pt x="2237215" y="668343"/>
                    <a:pt x="2154731" y="743312"/>
                  </a:cubicBezTo>
                  <a:lnTo>
                    <a:pt x="2112014" y="788118"/>
                  </a:lnTo>
                  <a:lnTo>
                    <a:pt x="2174182" y="957973"/>
                  </a:lnTo>
                  <a:lnTo>
                    <a:pt x="2236509" y="948611"/>
                  </a:lnTo>
                  <a:cubicBezTo>
                    <a:pt x="2312321" y="941033"/>
                    <a:pt x="2389222" y="937152"/>
                    <a:pt x="2467030" y="937152"/>
                  </a:cubicBezTo>
                  <a:cubicBezTo>
                    <a:pt x="2544838" y="937152"/>
                    <a:pt x="2621740" y="941033"/>
                    <a:pt x="2697552" y="948611"/>
                  </a:cubicBezTo>
                  <a:lnTo>
                    <a:pt x="2759876" y="957973"/>
                  </a:lnTo>
                  <a:lnTo>
                    <a:pt x="2822044" y="788117"/>
                  </a:lnTo>
                  <a:lnTo>
                    <a:pt x="2779328" y="743312"/>
                  </a:lnTo>
                  <a:cubicBezTo>
                    <a:pt x="2696844" y="668343"/>
                    <a:pt x="2587272" y="622651"/>
                    <a:pt x="2467029" y="622651"/>
                  </a:cubicBezTo>
                  <a:close/>
                  <a:moveTo>
                    <a:pt x="142407" y="0"/>
                  </a:moveTo>
                  <a:lnTo>
                    <a:pt x="1559093" y="0"/>
                  </a:lnTo>
                  <a:lnTo>
                    <a:pt x="1619217" y="54644"/>
                  </a:lnTo>
                  <a:cubicBezTo>
                    <a:pt x="1671016" y="106443"/>
                    <a:pt x="1720346" y="160713"/>
                    <a:pt x="1767013" y="217260"/>
                  </a:cubicBezTo>
                  <a:lnTo>
                    <a:pt x="1784609" y="240792"/>
                  </a:lnTo>
                  <a:lnTo>
                    <a:pt x="1858915" y="185227"/>
                  </a:lnTo>
                  <a:cubicBezTo>
                    <a:pt x="1989108" y="97270"/>
                    <a:pt x="2139367" y="36762"/>
                    <a:pt x="2301391" y="12005"/>
                  </a:cubicBezTo>
                  <a:lnTo>
                    <a:pt x="2460063" y="0"/>
                  </a:lnTo>
                  <a:lnTo>
                    <a:pt x="2473995" y="0"/>
                  </a:lnTo>
                  <a:lnTo>
                    <a:pt x="2632667" y="12005"/>
                  </a:lnTo>
                  <a:cubicBezTo>
                    <a:pt x="2794692" y="36762"/>
                    <a:pt x="2944951" y="97270"/>
                    <a:pt x="3075143" y="185227"/>
                  </a:cubicBezTo>
                  <a:lnTo>
                    <a:pt x="3149449" y="240792"/>
                  </a:lnTo>
                  <a:lnTo>
                    <a:pt x="3167045" y="217260"/>
                  </a:lnTo>
                  <a:cubicBezTo>
                    <a:pt x="3213713" y="160713"/>
                    <a:pt x="3263042" y="106443"/>
                    <a:pt x="3314841" y="54644"/>
                  </a:cubicBezTo>
                  <a:lnTo>
                    <a:pt x="3374965" y="0"/>
                  </a:lnTo>
                  <a:lnTo>
                    <a:pt x="4791651" y="0"/>
                  </a:lnTo>
                  <a:lnTo>
                    <a:pt x="4674270" y="13618"/>
                  </a:lnTo>
                  <a:cubicBezTo>
                    <a:pt x="4081571" y="105612"/>
                    <a:pt x="3591308" y="507391"/>
                    <a:pt x="3374187" y="1048249"/>
                  </a:cubicBezTo>
                  <a:lnTo>
                    <a:pt x="3350740" y="1114188"/>
                  </a:lnTo>
                  <a:lnTo>
                    <a:pt x="3543298" y="1205327"/>
                  </a:lnTo>
                  <a:cubicBezTo>
                    <a:pt x="3607467" y="1239559"/>
                    <a:pt x="3669815" y="1276756"/>
                    <a:pt x="3730159" y="1316736"/>
                  </a:cubicBezTo>
                  <a:lnTo>
                    <a:pt x="3877824" y="1424933"/>
                  </a:lnTo>
                  <a:lnTo>
                    <a:pt x="3912983" y="1298329"/>
                  </a:lnTo>
                  <a:cubicBezTo>
                    <a:pt x="4053650" y="915978"/>
                    <a:pt x="4402945" y="634473"/>
                    <a:pt x="4822853" y="591829"/>
                  </a:cubicBezTo>
                  <a:lnTo>
                    <a:pt x="4934058" y="586213"/>
                  </a:lnTo>
                  <a:lnTo>
                    <a:pt x="4934058" y="1209391"/>
                  </a:lnTo>
                  <a:lnTo>
                    <a:pt x="4840452" y="1218828"/>
                  </a:lnTo>
                  <a:cubicBezTo>
                    <a:pt x="4681715" y="1251311"/>
                    <a:pt x="4552474" y="1364769"/>
                    <a:pt x="4497774" y="1514160"/>
                  </a:cubicBezTo>
                  <a:lnTo>
                    <a:pt x="4482710" y="1569929"/>
                  </a:lnTo>
                  <a:lnTo>
                    <a:pt x="4585326" y="1550277"/>
                  </a:lnTo>
                  <a:cubicBezTo>
                    <a:pt x="4699034" y="1532903"/>
                    <a:pt x="4815494" y="1523892"/>
                    <a:pt x="4934058" y="1523892"/>
                  </a:cubicBezTo>
                  <a:lnTo>
                    <a:pt x="4934058" y="2133606"/>
                  </a:lnTo>
                  <a:lnTo>
                    <a:pt x="4808424" y="2139950"/>
                  </a:lnTo>
                  <a:lnTo>
                    <a:pt x="3374965" y="2139950"/>
                  </a:lnTo>
                  <a:lnTo>
                    <a:pt x="3477457" y="2046799"/>
                  </a:lnTo>
                  <a:lnTo>
                    <a:pt x="3579638" y="1970389"/>
                  </a:lnTo>
                  <a:lnTo>
                    <a:pt x="3535797" y="1930544"/>
                  </a:lnTo>
                  <a:cubicBezTo>
                    <a:pt x="3245358" y="1690852"/>
                    <a:pt x="2873009" y="1546866"/>
                    <a:pt x="2467030" y="1546866"/>
                  </a:cubicBezTo>
                  <a:cubicBezTo>
                    <a:pt x="2061051" y="1546866"/>
                    <a:pt x="1688702" y="1690852"/>
                    <a:pt x="1398264" y="1930544"/>
                  </a:cubicBezTo>
                  <a:lnTo>
                    <a:pt x="1354422" y="1970390"/>
                  </a:lnTo>
                  <a:lnTo>
                    <a:pt x="1456601" y="2046799"/>
                  </a:lnTo>
                  <a:lnTo>
                    <a:pt x="1559093" y="2139950"/>
                  </a:lnTo>
                  <a:lnTo>
                    <a:pt x="125634" y="2139950"/>
                  </a:lnTo>
                  <a:lnTo>
                    <a:pt x="0" y="2133606"/>
                  </a:lnTo>
                  <a:lnTo>
                    <a:pt x="0" y="1523892"/>
                  </a:lnTo>
                  <a:cubicBezTo>
                    <a:pt x="118565" y="1523892"/>
                    <a:pt x="235024" y="1532903"/>
                    <a:pt x="348732" y="1550277"/>
                  </a:cubicBezTo>
                  <a:lnTo>
                    <a:pt x="451348" y="1569929"/>
                  </a:lnTo>
                  <a:lnTo>
                    <a:pt x="436284" y="1514160"/>
                  </a:lnTo>
                  <a:cubicBezTo>
                    <a:pt x="381585" y="1364769"/>
                    <a:pt x="252344" y="1251311"/>
                    <a:pt x="93606" y="1218828"/>
                  </a:cubicBezTo>
                  <a:lnTo>
                    <a:pt x="0" y="1209391"/>
                  </a:lnTo>
                  <a:lnTo>
                    <a:pt x="0" y="586213"/>
                  </a:lnTo>
                  <a:lnTo>
                    <a:pt x="111205" y="591829"/>
                  </a:lnTo>
                  <a:cubicBezTo>
                    <a:pt x="531114" y="634473"/>
                    <a:pt x="880410" y="915978"/>
                    <a:pt x="1021075" y="1298329"/>
                  </a:cubicBezTo>
                  <a:lnTo>
                    <a:pt x="1056235" y="1424934"/>
                  </a:lnTo>
                  <a:lnTo>
                    <a:pt x="1203901" y="1316736"/>
                  </a:lnTo>
                  <a:cubicBezTo>
                    <a:pt x="1264245" y="1276756"/>
                    <a:pt x="1326593" y="1239559"/>
                    <a:pt x="1390763" y="1205327"/>
                  </a:cubicBezTo>
                  <a:lnTo>
                    <a:pt x="1583319" y="1114189"/>
                  </a:lnTo>
                  <a:lnTo>
                    <a:pt x="1559871" y="1048249"/>
                  </a:lnTo>
                  <a:cubicBezTo>
                    <a:pt x="1342751" y="507391"/>
                    <a:pt x="852489" y="105612"/>
                    <a:pt x="259788" y="13618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2DC94A5C-AEE2-4412-8887-99BF454A2ADC}"/>
              </a:ext>
            </a:extLst>
          </p:cNvPr>
          <p:cNvGrpSpPr/>
          <p:nvPr/>
        </p:nvGrpSpPr>
        <p:grpSpPr>
          <a:xfrm>
            <a:off x="5056061" y="2159798"/>
            <a:ext cx="2160000" cy="996923"/>
            <a:chOff x="3571588" y="459324"/>
            <a:chExt cx="2340000" cy="1080000"/>
          </a:xfrm>
        </p:grpSpPr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CAD21DCE-48F7-4338-A906-5E85ED57DDBF}"/>
                </a:ext>
              </a:extLst>
            </p:cNvPr>
            <p:cNvSpPr/>
            <p:nvPr/>
          </p:nvSpPr>
          <p:spPr>
            <a:xfrm>
              <a:off x="3571588" y="459324"/>
              <a:ext cx="2340000" cy="108000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C97D0ED8-7A51-48EB-9A68-BF6EC081D7E9}"/>
                </a:ext>
              </a:extLst>
            </p:cNvPr>
            <p:cNvSpPr/>
            <p:nvPr/>
          </p:nvSpPr>
          <p:spPr>
            <a:xfrm>
              <a:off x="3571588" y="459324"/>
              <a:ext cx="2340000" cy="1080000"/>
            </a:xfrm>
            <a:custGeom>
              <a:avLst/>
              <a:gdLst>
                <a:gd name="connsiteX0" fmla="*/ 4750486 w 4750486"/>
                <a:gd name="connsiteY0" fmla="*/ 2082858 h 2143472"/>
                <a:gd name="connsiteX1" fmla="*/ 4750486 w 4750486"/>
                <a:gd name="connsiteY1" fmla="*/ 2143472 h 2143472"/>
                <a:gd name="connsiteX2" fmla="*/ 4453946 w 4750486"/>
                <a:gd name="connsiteY2" fmla="*/ 2143472 h 2143472"/>
                <a:gd name="connsiteX3" fmla="*/ 4456131 w 4750486"/>
                <a:gd name="connsiteY3" fmla="*/ 2142286 h 2143472"/>
                <a:gd name="connsiteX4" fmla="*/ 4750486 w 4750486"/>
                <a:gd name="connsiteY4" fmla="*/ 2082858 h 2143472"/>
                <a:gd name="connsiteX5" fmla="*/ 0 w 4750486"/>
                <a:gd name="connsiteY5" fmla="*/ 2082858 h 2143472"/>
                <a:gd name="connsiteX6" fmla="*/ 294355 w 4750486"/>
                <a:gd name="connsiteY6" fmla="*/ 2142286 h 2143472"/>
                <a:gd name="connsiteX7" fmla="*/ 296540 w 4750486"/>
                <a:gd name="connsiteY7" fmla="*/ 2143472 h 2143472"/>
                <a:gd name="connsiteX8" fmla="*/ 0 w 4750486"/>
                <a:gd name="connsiteY8" fmla="*/ 2143472 h 2143472"/>
                <a:gd name="connsiteX9" fmla="*/ 2375242 w 4750486"/>
                <a:gd name="connsiteY9" fmla="*/ 1853088 h 2143472"/>
                <a:gd name="connsiteX10" fmla="*/ 3298336 w 4750486"/>
                <a:gd name="connsiteY10" fmla="*/ 2135054 h 2143472"/>
                <a:gd name="connsiteX11" fmla="*/ 3309593 w 4750486"/>
                <a:gd name="connsiteY11" fmla="*/ 2143472 h 2143472"/>
                <a:gd name="connsiteX12" fmla="*/ 2965900 w 4750486"/>
                <a:gd name="connsiteY12" fmla="*/ 2143472 h 2143472"/>
                <a:gd name="connsiteX13" fmla="*/ 2952712 w 4750486"/>
                <a:gd name="connsiteY13" fmla="*/ 2137119 h 2143472"/>
                <a:gd name="connsiteX14" fmla="*/ 2375242 w 4750486"/>
                <a:gd name="connsiteY14" fmla="*/ 2020533 h 2143472"/>
                <a:gd name="connsiteX15" fmla="*/ 1797773 w 4750486"/>
                <a:gd name="connsiteY15" fmla="*/ 2137119 h 2143472"/>
                <a:gd name="connsiteX16" fmla="*/ 1784584 w 4750486"/>
                <a:gd name="connsiteY16" fmla="*/ 2143472 h 2143472"/>
                <a:gd name="connsiteX17" fmla="*/ 1440891 w 4750486"/>
                <a:gd name="connsiteY17" fmla="*/ 2143472 h 2143472"/>
                <a:gd name="connsiteX18" fmla="*/ 1452148 w 4750486"/>
                <a:gd name="connsiteY18" fmla="*/ 2135054 h 2143472"/>
                <a:gd name="connsiteX19" fmla="*/ 2375242 w 4750486"/>
                <a:gd name="connsiteY19" fmla="*/ 1853088 h 2143472"/>
                <a:gd name="connsiteX20" fmla="*/ 4750486 w 4750486"/>
                <a:gd name="connsiteY20" fmla="*/ 1794902 h 2143472"/>
                <a:gd name="connsiteX21" fmla="*/ 4750486 w 4750486"/>
                <a:gd name="connsiteY21" fmla="*/ 1950129 h 2143472"/>
                <a:gd name="connsiteX22" fmla="*/ 4404467 w 4750486"/>
                <a:gd name="connsiteY22" fmla="*/ 2019987 h 2143472"/>
                <a:gd name="connsiteX23" fmla="*/ 4285681 w 4750486"/>
                <a:gd name="connsiteY23" fmla="*/ 2084462 h 2143472"/>
                <a:gd name="connsiteX24" fmla="*/ 4213884 w 4750486"/>
                <a:gd name="connsiteY24" fmla="*/ 1988450 h 2143472"/>
                <a:gd name="connsiteX25" fmla="*/ 4188180 w 4750486"/>
                <a:gd name="connsiteY25" fmla="*/ 1960168 h 2143472"/>
                <a:gd name="connsiteX26" fmla="*/ 4252769 w 4750486"/>
                <a:gd name="connsiteY26" fmla="*/ 1920929 h 2143472"/>
                <a:gd name="connsiteX27" fmla="*/ 4750486 w 4750486"/>
                <a:gd name="connsiteY27" fmla="*/ 1794902 h 2143472"/>
                <a:gd name="connsiteX28" fmla="*/ 0 w 4750486"/>
                <a:gd name="connsiteY28" fmla="*/ 1794902 h 2143472"/>
                <a:gd name="connsiteX29" fmla="*/ 497717 w 4750486"/>
                <a:gd name="connsiteY29" fmla="*/ 1920929 h 2143472"/>
                <a:gd name="connsiteX30" fmla="*/ 562307 w 4750486"/>
                <a:gd name="connsiteY30" fmla="*/ 1960168 h 2143472"/>
                <a:gd name="connsiteX31" fmla="*/ 536602 w 4750486"/>
                <a:gd name="connsiteY31" fmla="*/ 1988450 h 2143472"/>
                <a:gd name="connsiteX32" fmla="*/ 464806 w 4750486"/>
                <a:gd name="connsiteY32" fmla="*/ 2084462 h 2143472"/>
                <a:gd name="connsiteX33" fmla="*/ 346020 w 4750486"/>
                <a:gd name="connsiteY33" fmla="*/ 2019987 h 2143472"/>
                <a:gd name="connsiteX34" fmla="*/ 0 w 4750486"/>
                <a:gd name="connsiteY34" fmla="*/ 1950129 h 2143472"/>
                <a:gd name="connsiteX35" fmla="*/ 2375243 w 4750486"/>
                <a:gd name="connsiteY35" fmla="*/ 1537208 h 2143472"/>
                <a:gd name="connsiteX36" fmla="*/ 3766044 w 4750486"/>
                <a:gd name="connsiteY36" fmla="*/ 2113296 h 2143472"/>
                <a:gd name="connsiteX37" fmla="*/ 3793469 w 4750486"/>
                <a:gd name="connsiteY37" fmla="*/ 2143472 h 2143472"/>
                <a:gd name="connsiteX38" fmla="*/ 3526944 w 4750486"/>
                <a:gd name="connsiteY38" fmla="*/ 2143472 h 2143472"/>
                <a:gd name="connsiteX39" fmla="*/ 3509738 w 4750486"/>
                <a:gd name="connsiteY39" fmla="*/ 2127834 h 2143472"/>
                <a:gd name="connsiteX40" fmla="*/ 2375243 w 4750486"/>
                <a:gd name="connsiteY40" fmla="*/ 1720561 h 2143472"/>
                <a:gd name="connsiteX41" fmla="*/ 1240749 w 4750486"/>
                <a:gd name="connsiteY41" fmla="*/ 2127834 h 2143472"/>
                <a:gd name="connsiteX42" fmla="*/ 1223542 w 4750486"/>
                <a:gd name="connsiteY42" fmla="*/ 2143472 h 2143472"/>
                <a:gd name="connsiteX43" fmla="*/ 957017 w 4750486"/>
                <a:gd name="connsiteY43" fmla="*/ 2143472 h 2143472"/>
                <a:gd name="connsiteX44" fmla="*/ 984442 w 4750486"/>
                <a:gd name="connsiteY44" fmla="*/ 2113296 h 2143472"/>
                <a:gd name="connsiteX45" fmla="*/ 2375243 w 4750486"/>
                <a:gd name="connsiteY45" fmla="*/ 1537208 h 2143472"/>
                <a:gd name="connsiteX46" fmla="*/ 4750486 w 4750486"/>
                <a:gd name="connsiteY46" fmla="*/ 1489484 h 2143472"/>
                <a:gd name="connsiteX47" fmla="*/ 4750486 w 4750486"/>
                <a:gd name="connsiteY47" fmla="*/ 1648547 h 2143472"/>
                <a:gd name="connsiteX48" fmla="*/ 4628762 w 4750486"/>
                <a:gd name="connsiteY48" fmla="*/ 1654694 h 2143472"/>
                <a:gd name="connsiteX49" fmla="*/ 4114854 w 4750486"/>
                <a:gd name="connsiteY49" fmla="*/ 1832252 h 2143472"/>
                <a:gd name="connsiteX50" fmla="*/ 4088580 w 4750486"/>
                <a:gd name="connsiteY50" fmla="*/ 1850581 h 2143472"/>
                <a:gd name="connsiteX51" fmla="*/ 4060098 w 4750486"/>
                <a:gd name="connsiteY51" fmla="*/ 1819242 h 2143472"/>
                <a:gd name="connsiteX52" fmla="*/ 3971359 w 4750486"/>
                <a:gd name="connsiteY52" fmla="*/ 1738591 h 2143472"/>
                <a:gd name="connsiteX53" fmla="*/ 4029929 w 4750486"/>
                <a:gd name="connsiteY53" fmla="*/ 1697733 h 2143472"/>
                <a:gd name="connsiteX54" fmla="*/ 4612499 w 4750486"/>
                <a:gd name="connsiteY54" fmla="*/ 1496452 h 2143472"/>
                <a:gd name="connsiteX55" fmla="*/ 0 w 4750486"/>
                <a:gd name="connsiteY55" fmla="*/ 1489484 h 2143472"/>
                <a:gd name="connsiteX56" fmla="*/ 137987 w 4750486"/>
                <a:gd name="connsiteY56" fmla="*/ 1496452 h 2143472"/>
                <a:gd name="connsiteX57" fmla="*/ 720557 w 4750486"/>
                <a:gd name="connsiteY57" fmla="*/ 1697733 h 2143472"/>
                <a:gd name="connsiteX58" fmla="*/ 779127 w 4750486"/>
                <a:gd name="connsiteY58" fmla="*/ 1738591 h 2143472"/>
                <a:gd name="connsiteX59" fmla="*/ 690389 w 4750486"/>
                <a:gd name="connsiteY59" fmla="*/ 1819242 h 2143472"/>
                <a:gd name="connsiteX60" fmla="*/ 661907 w 4750486"/>
                <a:gd name="connsiteY60" fmla="*/ 1850581 h 2143472"/>
                <a:gd name="connsiteX61" fmla="*/ 635632 w 4750486"/>
                <a:gd name="connsiteY61" fmla="*/ 1832252 h 2143472"/>
                <a:gd name="connsiteX62" fmla="*/ 121724 w 4750486"/>
                <a:gd name="connsiteY62" fmla="*/ 1654694 h 2143472"/>
                <a:gd name="connsiteX63" fmla="*/ 0 w 4750486"/>
                <a:gd name="connsiteY63" fmla="*/ 1648547 h 2143472"/>
                <a:gd name="connsiteX64" fmla="*/ 4750486 w 4750486"/>
                <a:gd name="connsiteY64" fmla="*/ 1188070 h 2143472"/>
                <a:gd name="connsiteX65" fmla="*/ 4750486 w 4750486"/>
                <a:gd name="connsiteY65" fmla="*/ 1355515 h 2143472"/>
                <a:gd name="connsiteX66" fmla="*/ 4598801 w 4750486"/>
                <a:gd name="connsiteY66" fmla="*/ 1363175 h 2143472"/>
                <a:gd name="connsiteX67" fmla="*/ 3958402 w 4750486"/>
                <a:gd name="connsiteY67" fmla="*/ 1584436 h 2143472"/>
                <a:gd name="connsiteX68" fmla="*/ 3867420 w 4750486"/>
                <a:gd name="connsiteY68" fmla="*/ 1647905 h 2143472"/>
                <a:gd name="connsiteX69" fmla="*/ 3728147 w 4750486"/>
                <a:gd name="connsiteY69" fmla="*/ 1543759 h 2143472"/>
                <a:gd name="connsiteX70" fmla="*/ 3746845 w 4750486"/>
                <a:gd name="connsiteY70" fmla="*/ 1528044 h 2143472"/>
                <a:gd name="connsiteX71" fmla="*/ 4581681 w 4750486"/>
                <a:gd name="connsiteY71" fmla="*/ 1196594 h 2143472"/>
                <a:gd name="connsiteX72" fmla="*/ 0 w 4750486"/>
                <a:gd name="connsiteY72" fmla="*/ 1188070 h 2143472"/>
                <a:gd name="connsiteX73" fmla="*/ 168805 w 4750486"/>
                <a:gd name="connsiteY73" fmla="*/ 1196594 h 2143472"/>
                <a:gd name="connsiteX74" fmla="*/ 1003641 w 4750486"/>
                <a:gd name="connsiteY74" fmla="*/ 1528044 h 2143472"/>
                <a:gd name="connsiteX75" fmla="*/ 1022340 w 4750486"/>
                <a:gd name="connsiteY75" fmla="*/ 1543759 h 2143472"/>
                <a:gd name="connsiteX76" fmla="*/ 883067 w 4750486"/>
                <a:gd name="connsiteY76" fmla="*/ 1647905 h 2143472"/>
                <a:gd name="connsiteX77" fmla="*/ 792084 w 4750486"/>
                <a:gd name="connsiteY77" fmla="*/ 1584436 h 2143472"/>
                <a:gd name="connsiteX78" fmla="*/ 151685 w 4750486"/>
                <a:gd name="connsiteY78" fmla="*/ 1363175 h 2143472"/>
                <a:gd name="connsiteX79" fmla="*/ 0 w 4750486"/>
                <a:gd name="connsiteY79" fmla="*/ 1355515 h 2143472"/>
                <a:gd name="connsiteX80" fmla="*/ 4750486 w 4750486"/>
                <a:gd name="connsiteY80" fmla="*/ 872190 h 2143472"/>
                <a:gd name="connsiteX81" fmla="*/ 4750486 w 4750486"/>
                <a:gd name="connsiteY81" fmla="*/ 1055543 h 2143472"/>
                <a:gd name="connsiteX82" fmla="*/ 3615992 w 4750486"/>
                <a:gd name="connsiteY82" fmla="*/ 1462816 h 2143472"/>
                <a:gd name="connsiteX83" fmla="*/ 3609459 w 4750486"/>
                <a:gd name="connsiteY83" fmla="*/ 1468753 h 2143472"/>
                <a:gd name="connsiteX84" fmla="*/ 3511000 w 4750486"/>
                <a:gd name="connsiteY84" fmla="*/ 1408937 h 2143472"/>
                <a:gd name="connsiteX85" fmla="*/ 3440395 w 4750486"/>
                <a:gd name="connsiteY85" fmla="*/ 1374925 h 2143472"/>
                <a:gd name="connsiteX86" fmla="*/ 3499362 w 4750486"/>
                <a:gd name="connsiteY86" fmla="*/ 1321332 h 2143472"/>
                <a:gd name="connsiteX87" fmla="*/ 4750486 w 4750486"/>
                <a:gd name="connsiteY87" fmla="*/ 872190 h 2143472"/>
                <a:gd name="connsiteX88" fmla="*/ 0 w 4750486"/>
                <a:gd name="connsiteY88" fmla="*/ 872190 h 2143472"/>
                <a:gd name="connsiteX89" fmla="*/ 1251124 w 4750486"/>
                <a:gd name="connsiteY89" fmla="*/ 1321332 h 2143472"/>
                <a:gd name="connsiteX90" fmla="*/ 1310091 w 4750486"/>
                <a:gd name="connsiteY90" fmla="*/ 1374925 h 2143472"/>
                <a:gd name="connsiteX91" fmla="*/ 1239486 w 4750486"/>
                <a:gd name="connsiteY91" fmla="*/ 1408937 h 2143472"/>
                <a:gd name="connsiteX92" fmla="*/ 1141027 w 4750486"/>
                <a:gd name="connsiteY92" fmla="*/ 1468753 h 2143472"/>
                <a:gd name="connsiteX93" fmla="*/ 1134495 w 4750486"/>
                <a:gd name="connsiteY93" fmla="*/ 1462816 h 2143472"/>
                <a:gd name="connsiteX94" fmla="*/ 0 w 4750486"/>
                <a:gd name="connsiteY94" fmla="*/ 1055543 h 2143472"/>
                <a:gd name="connsiteX95" fmla="*/ 2375243 w 4750486"/>
                <a:gd name="connsiteY95" fmla="*/ 872186 h 2143472"/>
                <a:gd name="connsiteX96" fmla="*/ 2852570 w 4750486"/>
                <a:gd name="connsiteY96" fmla="*/ 1261218 h 2143472"/>
                <a:gd name="connsiteX97" fmla="*/ 2852938 w 4750486"/>
                <a:gd name="connsiteY97" fmla="*/ 1264865 h 2143472"/>
                <a:gd name="connsiteX98" fmla="*/ 3056195 w 4750486"/>
                <a:gd name="connsiteY98" fmla="*/ 1317127 h 2143472"/>
                <a:gd name="connsiteX99" fmla="*/ 4210237 w 4750486"/>
                <a:gd name="connsiteY99" fmla="*/ 2134001 h 2143472"/>
                <a:gd name="connsiteX100" fmla="*/ 4216759 w 4750486"/>
                <a:gd name="connsiteY100" fmla="*/ 2143472 h 2143472"/>
                <a:gd name="connsiteX101" fmla="*/ 3969111 w 4750486"/>
                <a:gd name="connsiteY101" fmla="*/ 2143472 h 2143472"/>
                <a:gd name="connsiteX102" fmla="*/ 3858057 w 4750486"/>
                <a:gd name="connsiteY102" fmla="*/ 2021282 h 2143472"/>
                <a:gd name="connsiteX103" fmla="*/ 2375243 w 4750486"/>
                <a:gd name="connsiteY103" fmla="*/ 1407081 h 2143472"/>
                <a:gd name="connsiteX104" fmla="*/ 892429 w 4750486"/>
                <a:gd name="connsiteY104" fmla="*/ 2021282 h 2143472"/>
                <a:gd name="connsiteX105" fmla="*/ 781376 w 4750486"/>
                <a:gd name="connsiteY105" fmla="*/ 2143472 h 2143472"/>
                <a:gd name="connsiteX106" fmla="*/ 533727 w 4750486"/>
                <a:gd name="connsiteY106" fmla="*/ 2143472 h 2143472"/>
                <a:gd name="connsiteX107" fmla="*/ 540250 w 4750486"/>
                <a:gd name="connsiteY107" fmla="*/ 2134001 h 2143472"/>
                <a:gd name="connsiteX108" fmla="*/ 1694292 w 4750486"/>
                <a:gd name="connsiteY108" fmla="*/ 1317127 h 2143472"/>
                <a:gd name="connsiteX109" fmla="*/ 1897550 w 4750486"/>
                <a:gd name="connsiteY109" fmla="*/ 1264864 h 2143472"/>
                <a:gd name="connsiteX110" fmla="*/ 1897917 w 4750486"/>
                <a:gd name="connsiteY110" fmla="*/ 1261218 h 2143472"/>
                <a:gd name="connsiteX111" fmla="*/ 2375243 w 4750486"/>
                <a:gd name="connsiteY111" fmla="*/ 872186 h 2143472"/>
                <a:gd name="connsiteX112" fmla="*/ 2375244 w 4750486"/>
                <a:gd name="connsiteY112" fmla="*/ 603192 h 2143472"/>
                <a:gd name="connsiteX113" fmla="*/ 3072038 w 4750486"/>
                <a:gd name="connsiteY113" fmla="*/ 1065057 h 2143472"/>
                <a:gd name="connsiteX114" fmla="*/ 3082805 w 4750486"/>
                <a:gd name="connsiteY114" fmla="*/ 1099744 h 2143472"/>
                <a:gd name="connsiteX115" fmla="*/ 3013295 w 4750486"/>
                <a:gd name="connsiteY115" fmla="*/ 1162919 h 2143472"/>
                <a:gd name="connsiteX116" fmla="*/ 2949359 w 4750486"/>
                <a:gd name="connsiteY116" fmla="*/ 1233267 h 2143472"/>
                <a:gd name="connsiteX117" fmla="*/ 2917420 w 4750486"/>
                <a:gd name="connsiteY117" fmla="*/ 1130374 h 2143472"/>
                <a:gd name="connsiteX118" fmla="*/ 2375244 w 4750486"/>
                <a:gd name="connsiteY118" fmla="*/ 770997 h 2143472"/>
                <a:gd name="connsiteX119" fmla="*/ 1833070 w 4750486"/>
                <a:gd name="connsiteY119" fmla="*/ 1130374 h 2143472"/>
                <a:gd name="connsiteX120" fmla="*/ 1807314 w 4750486"/>
                <a:gd name="connsiteY120" fmla="*/ 1213345 h 2143472"/>
                <a:gd name="connsiteX121" fmla="*/ 1761484 w 4750486"/>
                <a:gd name="connsiteY121" fmla="*/ 1162919 h 2143472"/>
                <a:gd name="connsiteX122" fmla="*/ 1673028 w 4750486"/>
                <a:gd name="connsiteY122" fmla="*/ 1082525 h 2143472"/>
                <a:gd name="connsiteX123" fmla="*/ 1678451 w 4750486"/>
                <a:gd name="connsiteY123" fmla="*/ 1065057 h 2143472"/>
                <a:gd name="connsiteX124" fmla="*/ 2375244 w 4750486"/>
                <a:gd name="connsiteY124" fmla="*/ 603192 h 2143472"/>
                <a:gd name="connsiteX125" fmla="*/ 4750486 w 4750486"/>
                <a:gd name="connsiteY125" fmla="*/ 549159 h 2143472"/>
                <a:gd name="connsiteX126" fmla="*/ 4750486 w 4750486"/>
                <a:gd name="connsiteY126" fmla="*/ 742063 h 2143472"/>
                <a:gd name="connsiteX127" fmla="*/ 3416589 w 4750486"/>
                <a:gd name="connsiteY127" fmla="*/ 1220919 h 2143472"/>
                <a:gd name="connsiteX128" fmla="*/ 3314087 w 4750486"/>
                <a:gd name="connsiteY128" fmla="*/ 1314079 h 2143472"/>
                <a:gd name="connsiteX129" fmla="*/ 3302715 w 4750486"/>
                <a:gd name="connsiteY129" fmla="*/ 1308601 h 2143472"/>
                <a:gd name="connsiteX130" fmla="*/ 3113544 w 4750486"/>
                <a:gd name="connsiteY130" fmla="*/ 1239364 h 2143472"/>
                <a:gd name="connsiteX131" fmla="*/ 3131269 w 4750486"/>
                <a:gd name="connsiteY131" fmla="*/ 1219861 h 2143472"/>
                <a:gd name="connsiteX132" fmla="*/ 4750486 w 4750486"/>
                <a:gd name="connsiteY132" fmla="*/ 549159 h 2143472"/>
                <a:gd name="connsiteX133" fmla="*/ 0 w 4750486"/>
                <a:gd name="connsiteY133" fmla="*/ 549159 h 2143472"/>
                <a:gd name="connsiteX134" fmla="*/ 1619217 w 4750486"/>
                <a:gd name="connsiteY134" fmla="*/ 1219861 h 2143472"/>
                <a:gd name="connsiteX135" fmla="*/ 1636942 w 4750486"/>
                <a:gd name="connsiteY135" fmla="*/ 1239364 h 2143472"/>
                <a:gd name="connsiteX136" fmla="*/ 1447772 w 4750486"/>
                <a:gd name="connsiteY136" fmla="*/ 1308601 h 2143472"/>
                <a:gd name="connsiteX137" fmla="*/ 1436399 w 4750486"/>
                <a:gd name="connsiteY137" fmla="*/ 1314079 h 2143472"/>
                <a:gd name="connsiteX138" fmla="*/ 1333897 w 4750486"/>
                <a:gd name="connsiteY138" fmla="*/ 1220919 h 2143472"/>
                <a:gd name="connsiteX139" fmla="*/ 0 w 4750486"/>
                <a:gd name="connsiteY139" fmla="*/ 742063 h 2143472"/>
                <a:gd name="connsiteX140" fmla="*/ 2375244 w 4750486"/>
                <a:gd name="connsiteY140" fmla="*/ 315236 h 2143472"/>
                <a:gd name="connsiteX141" fmla="*/ 3293395 w 4750486"/>
                <a:gd name="connsiteY141" fmla="*/ 861696 h 2143472"/>
                <a:gd name="connsiteX142" fmla="*/ 3315760 w 4750486"/>
                <a:gd name="connsiteY142" fmla="*/ 908124 h 2143472"/>
                <a:gd name="connsiteX143" fmla="*/ 3190952 w 4750486"/>
                <a:gd name="connsiteY143" fmla="*/ 1001453 h 2143472"/>
                <a:gd name="connsiteX144" fmla="*/ 3188879 w 4750486"/>
                <a:gd name="connsiteY144" fmla="*/ 1003338 h 2143472"/>
                <a:gd name="connsiteX145" fmla="*/ 3112376 w 4750486"/>
                <a:gd name="connsiteY145" fmla="*/ 862392 h 2143472"/>
                <a:gd name="connsiteX146" fmla="*/ 2375244 w 4750486"/>
                <a:gd name="connsiteY146" fmla="*/ 470463 h 2143472"/>
                <a:gd name="connsiteX147" fmla="*/ 1638113 w 4750486"/>
                <a:gd name="connsiteY147" fmla="*/ 862392 h 2143472"/>
                <a:gd name="connsiteX148" fmla="*/ 1568752 w 4750486"/>
                <a:gd name="connsiteY148" fmla="*/ 990180 h 2143472"/>
                <a:gd name="connsiteX149" fmla="*/ 1441161 w 4750486"/>
                <a:gd name="connsiteY149" fmla="*/ 894770 h 2143472"/>
                <a:gd name="connsiteX150" fmla="*/ 1457094 w 4750486"/>
                <a:gd name="connsiteY150" fmla="*/ 861696 h 2143472"/>
                <a:gd name="connsiteX151" fmla="*/ 2375244 w 4750486"/>
                <a:gd name="connsiteY151" fmla="*/ 315236 h 2143472"/>
                <a:gd name="connsiteX152" fmla="*/ 4750486 w 4750486"/>
                <a:gd name="connsiteY152" fmla="*/ 203130 h 2143472"/>
                <a:gd name="connsiteX153" fmla="*/ 4750486 w 4750486"/>
                <a:gd name="connsiteY153" fmla="*/ 443783 h 2143472"/>
                <a:gd name="connsiteX154" fmla="*/ 4707539 w 4750486"/>
                <a:gd name="connsiteY154" fmla="*/ 441614 h 2143472"/>
                <a:gd name="connsiteX155" fmla="*/ 4578149 w 4750486"/>
                <a:gd name="connsiteY155" fmla="*/ 448148 h 2143472"/>
                <a:gd name="connsiteX156" fmla="*/ 4570739 w 4750486"/>
                <a:gd name="connsiteY156" fmla="*/ 427903 h 2143472"/>
                <a:gd name="connsiteX157" fmla="*/ 4496805 w 4750486"/>
                <a:gd name="connsiteY157" fmla="*/ 274425 h 2143472"/>
                <a:gd name="connsiteX158" fmla="*/ 4497843 w 4750486"/>
                <a:gd name="connsiteY158" fmla="*/ 273668 h 2143472"/>
                <a:gd name="connsiteX159" fmla="*/ 4652294 w 4750486"/>
                <a:gd name="connsiteY159" fmla="*/ 213029 h 2143472"/>
                <a:gd name="connsiteX160" fmla="*/ 0 w 4750486"/>
                <a:gd name="connsiteY160" fmla="*/ 203130 h 2143472"/>
                <a:gd name="connsiteX161" fmla="*/ 98192 w 4750486"/>
                <a:gd name="connsiteY161" fmla="*/ 213029 h 2143472"/>
                <a:gd name="connsiteX162" fmla="*/ 252643 w 4750486"/>
                <a:gd name="connsiteY162" fmla="*/ 273668 h 2143472"/>
                <a:gd name="connsiteX163" fmla="*/ 253681 w 4750486"/>
                <a:gd name="connsiteY163" fmla="*/ 274425 h 2143472"/>
                <a:gd name="connsiteX164" fmla="*/ 179747 w 4750486"/>
                <a:gd name="connsiteY164" fmla="*/ 427903 h 2143472"/>
                <a:gd name="connsiteX165" fmla="*/ 172981 w 4750486"/>
                <a:gd name="connsiteY165" fmla="*/ 446391 h 2143472"/>
                <a:gd name="connsiteX166" fmla="*/ 78389 w 4750486"/>
                <a:gd name="connsiteY166" fmla="*/ 441614 h 2143472"/>
                <a:gd name="connsiteX167" fmla="*/ 0 w 4750486"/>
                <a:gd name="connsiteY167" fmla="*/ 445573 h 2143472"/>
                <a:gd name="connsiteX168" fmla="*/ 2375243 w 4750486"/>
                <a:gd name="connsiteY168" fmla="*/ 9818 h 2143472"/>
                <a:gd name="connsiteX169" fmla="*/ 3561948 w 4750486"/>
                <a:gd name="connsiteY169" fmla="*/ 716115 h 2143472"/>
                <a:gd name="connsiteX170" fmla="*/ 3574223 w 4750486"/>
                <a:gd name="connsiteY170" fmla="*/ 741596 h 2143472"/>
                <a:gd name="connsiteX171" fmla="*/ 3437768 w 4750486"/>
                <a:gd name="connsiteY171" fmla="*/ 824494 h 2143472"/>
                <a:gd name="connsiteX172" fmla="*/ 3422083 w 4750486"/>
                <a:gd name="connsiteY172" fmla="*/ 791934 h 2143472"/>
                <a:gd name="connsiteX173" fmla="*/ 2375243 w 4750486"/>
                <a:gd name="connsiteY173" fmla="*/ 168881 h 2143472"/>
                <a:gd name="connsiteX174" fmla="*/ 1328404 w 4750486"/>
                <a:gd name="connsiteY174" fmla="*/ 791934 h 2143472"/>
                <a:gd name="connsiteX175" fmla="*/ 1318218 w 4750486"/>
                <a:gd name="connsiteY175" fmla="*/ 813077 h 2143472"/>
                <a:gd name="connsiteX176" fmla="*/ 1184969 w 4750486"/>
                <a:gd name="connsiteY176" fmla="*/ 732126 h 2143472"/>
                <a:gd name="connsiteX177" fmla="*/ 1181606 w 4750486"/>
                <a:gd name="connsiteY177" fmla="*/ 730506 h 2143472"/>
                <a:gd name="connsiteX178" fmla="*/ 1188539 w 4750486"/>
                <a:gd name="connsiteY178" fmla="*/ 716115 h 2143472"/>
                <a:gd name="connsiteX179" fmla="*/ 2375243 w 4750486"/>
                <a:gd name="connsiteY179" fmla="*/ 9818 h 2143472"/>
                <a:gd name="connsiteX180" fmla="*/ 4444274 w 4750486"/>
                <a:gd name="connsiteY180" fmla="*/ 0 h 2143472"/>
                <a:gd name="connsiteX181" fmla="*/ 4750486 w 4750486"/>
                <a:gd name="connsiteY181" fmla="*/ 0 h 2143472"/>
                <a:gd name="connsiteX182" fmla="*/ 4750486 w 4750486"/>
                <a:gd name="connsiteY182" fmla="*/ 101941 h 2143472"/>
                <a:gd name="connsiteX183" fmla="*/ 4521448 w 4750486"/>
                <a:gd name="connsiteY183" fmla="*/ 148182 h 2143472"/>
                <a:gd name="connsiteX184" fmla="*/ 4450425 w 4750486"/>
                <a:gd name="connsiteY184" fmla="*/ 186732 h 2143472"/>
                <a:gd name="connsiteX185" fmla="*/ 4363588 w 4750486"/>
                <a:gd name="connsiteY185" fmla="*/ 43794 h 2143472"/>
                <a:gd name="connsiteX186" fmla="*/ 3966214 w 4750486"/>
                <a:gd name="connsiteY186" fmla="*/ 0 h 2143472"/>
                <a:gd name="connsiteX187" fmla="*/ 4217641 w 4750486"/>
                <a:gd name="connsiteY187" fmla="*/ 0 h 2143472"/>
                <a:gd name="connsiteX188" fmla="*/ 4226592 w 4750486"/>
                <a:gd name="connsiteY188" fmla="*/ 11461 h 2143472"/>
                <a:gd name="connsiteX189" fmla="*/ 4388782 w 4750486"/>
                <a:gd name="connsiteY189" fmla="*/ 267901 h 2143472"/>
                <a:gd name="connsiteX190" fmla="*/ 4476830 w 4750486"/>
                <a:gd name="connsiteY190" fmla="*/ 450678 h 2143472"/>
                <a:gd name="connsiteX191" fmla="*/ 4278095 w 4750486"/>
                <a:gd name="connsiteY191" fmla="*/ 481008 h 2143472"/>
                <a:gd name="connsiteX192" fmla="*/ 4277589 w 4750486"/>
                <a:gd name="connsiteY192" fmla="*/ 481138 h 2143472"/>
                <a:gd name="connsiteX193" fmla="*/ 4219162 w 4750486"/>
                <a:gd name="connsiteY193" fmla="*/ 359850 h 2143472"/>
                <a:gd name="connsiteX194" fmla="*/ 4070634 w 4750486"/>
                <a:gd name="connsiteY194" fmla="*/ 125013 h 2143472"/>
                <a:gd name="connsiteX195" fmla="*/ 3526172 w 4750486"/>
                <a:gd name="connsiteY195" fmla="*/ 0 h 2143472"/>
                <a:gd name="connsiteX196" fmla="*/ 3796430 w 4750486"/>
                <a:gd name="connsiteY196" fmla="*/ 0 h 2143472"/>
                <a:gd name="connsiteX197" fmla="*/ 3799014 w 4750486"/>
                <a:gd name="connsiteY197" fmla="*/ 2377 h 2143472"/>
                <a:gd name="connsiteX198" fmla="*/ 4104740 w 4750486"/>
                <a:gd name="connsiteY198" fmla="*/ 421877 h 2143472"/>
                <a:gd name="connsiteX199" fmla="*/ 4149192 w 4750486"/>
                <a:gd name="connsiteY199" fmla="*/ 514153 h 2143472"/>
                <a:gd name="connsiteX200" fmla="*/ 4038344 w 4750486"/>
                <a:gd name="connsiteY200" fmla="*/ 542655 h 2143472"/>
                <a:gd name="connsiteX201" fmla="*/ 3971401 w 4750486"/>
                <a:gd name="connsiteY201" fmla="*/ 567156 h 2143472"/>
                <a:gd name="connsiteX202" fmla="*/ 3943517 w 4750486"/>
                <a:gd name="connsiteY202" fmla="*/ 509274 h 2143472"/>
                <a:gd name="connsiteX203" fmla="*/ 3666290 w 4750486"/>
                <a:gd name="connsiteY203" fmla="*/ 128880 h 2143472"/>
                <a:gd name="connsiteX204" fmla="*/ 2970127 w 4750486"/>
                <a:gd name="connsiteY204" fmla="*/ 0 h 2143472"/>
                <a:gd name="connsiteX205" fmla="*/ 3306243 w 4750486"/>
                <a:gd name="connsiteY205" fmla="*/ 0 h 2143472"/>
                <a:gd name="connsiteX206" fmla="*/ 3410072 w 4750486"/>
                <a:gd name="connsiteY206" fmla="*/ 72887 h 2143472"/>
                <a:gd name="connsiteX207" fmla="*/ 3826983 w 4750486"/>
                <a:gd name="connsiteY207" fmla="*/ 572443 h 2143472"/>
                <a:gd name="connsiteX208" fmla="*/ 3846464 w 4750486"/>
                <a:gd name="connsiteY208" fmla="*/ 612884 h 2143472"/>
                <a:gd name="connsiteX209" fmla="*/ 3808497 w 4750486"/>
                <a:gd name="connsiteY209" fmla="*/ 626780 h 2143472"/>
                <a:gd name="connsiteX210" fmla="*/ 3694036 w 4750486"/>
                <a:gd name="connsiteY210" fmla="*/ 681918 h 2143472"/>
                <a:gd name="connsiteX211" fmla="*/ 3679747 w 4750486"/>
                <a:gd name="connsiteY211" fmla="*/ 652257 h 2143472"/>
                <a:gd name="connsiteX212" fmla="*/ 3144524 w 4750486"/>
                <a:gd name="connsiteY212" fmla="*/ 90630 h 2143472"/>
                <a:gd name="connsiteX213" fmla="*/ 1444244 w 4750486"/>
                <a:gd name="connsiteY213" fmla="*/ 0 h 2143472"/>
                <a:gd name="connsiteX214" fmla="*/ 1780360 w 4750486"/>
                <a:gd name="connsiteY214" fmla="*/ 0 h 2143472"/>
                <a:gd name="connsiteX215" fmla="*/ 1605962 w 4750486"/>
                <a:gd name="connsiteY215" fmla="*/ 90630 h 2143472"/>
                <a:gd name="connsiteX216" fmla="*/ 1070739 w 4750486"/>
                <a:gd name="connsiteY216" fmla="*/ 652257 h 2143472"/>
                <a:gd name="connsiteX217" fmla="*/ 1061026 w 4750486"/>
                <a:gd name="connsiteY217" fmla="*/ 672420 h 2143472"/>
                <a:gd name="connsiteX218" fmla="*/ 966283 w 4750486"/>
                <a:gd name="connsiteY218" fmla="*/ 626780 h 2143472"/>
                <a:gd name="connsiteX219" fmla="*/ 907664 w 4750486"/>
                <a:gd name="connsiteY219" fmla="*/ 605325 h 2143472"/>
                <a:gd name="connsiteX220" fmla="*/ 923504 w 4750486"/>
                <a:gd name="connsiteY220" fmla="*/ 572443 h 2143472"/>
                <a:gd name="connsiteX221" fmla="*/ 1340415 w 4750486"/>
                <a:gd name="connsiteY221" fmla="*/ 72887 h 2143472"/>
                <a:gd name="connsiteX222" fmla="*/ 954059 w 4750486"/>
                <a:gd name="connsiteY222" fmla="*/ 0 h 2143472"/>
                <a:gd name="connsiteX223" fmla="*/ 1224316 w 4750486"/>
                <a:gd name="connsiteY223" fmla="*/ 0 h 2143472"/>
                <a:gd name="connsiteX224" fmla="*/ 1084198 w 4750486"/>
                <a:gd name="connsiteY224" fmla="*/ 128880 h 2143472"/>
                <a:gd name="connsiteX225" fmla="*/ 806971 w 4750486"/>
                <a:gd name="connsiteY225" fmla="*/ 509274 h 2143472"/>
                <a:gd name="connsiteX226" fmla="*/ 782729 w 4750486"/>
                <a:gd name="connsiteY226" fmla="*/ 559598 h 2143472"/>
                <a:gd name="connsiteX227" fmla="*/ 736435 w 4750486"/>
                <a:gd name="connsiteY227" fmla="*/ 542655 h 2143472"/>
                <a:gd name="connsiteX228" fmla="*/ 603973 w 4750486"/>
                <a:gd name="connsiteY228" fmla="*/ 508595 h 2143472"/>
                <a:gd name="connsiteX229" fmla="*/ 645748 w 4750486"/>
                <a:gd name="connsiteY229" fmla="*/ 421877 h 2143472"/>
                <a:gd name="connsiteX230" fmla="*/ 951475 w 4750486"/>
                <a:gd name="connsiteY230" fmla="*/ 2377 h 2143472"/>
                <a:gd name="connsiteX231" fmla="*/ 532848 w 4750486"/>
                <a:gd name="connsiteY231" fmla="*/ 0 h 2143472"/>
                <a:gd name="connsiteX232" fmla="*/ 784274 w 4750486"/>
                <a:gd name="connsiteY232" fmla="*/ 0 h 2143472"/>
                <a:gd name="connsiteX233" fmla="*/ 679855 w 4750486"/>
                <a:gd name="connsiteY233" fmla="*/ 125013 h 2143472"/>
                <a:gd name="connsiteX234" fmla="*/ 531327 w 4750486"/>
                <a:gd name="connsiteY234" fmla="*/ 359850 h 2143472"/>
                <a:gd name="connsiteX235" fmla="*/ 474587 w 4750486"/>
                <a:gd name="connsiteY235" fmla="*/ 477636 h 2143472"/>
                <a:gd name="connsiteX236" fmla="*/ 275321 w 4750486"/>
                <a:gd name="connsiteY236" fmla="*/ 447224 h 2143472"/>
                <a:gd name="connsiteX237" fmla="*/ 361706 w 4750486"/>
                <a:gd name="connsiteY237" fmla="*/ 267901 h 2143472"/>
                <a:gd name="connsiteX238" fmla="*/ 523897 w 4750486"/>
                <a:gd name="connsiteY238" fmla="*/ 11461 h 2143472"/>
                <a:gd name="connsiteX239" fmla="*/ 0 w 4750486"/>
                <a:gd name="connsiteY239" fmla="*/ 0 h 2143472"/>
                <a:gd name="connsiteX240" fmla="*/ 306213 w 4750486"/>
                <a:gd name="connsiteY240" fmla="*/ 0 h 2143472"/>
                <a:gd name="connsiteX241" fmla="*/ 386899 w 4750486"/>
                <a:gd name="connsiteY241" fmla="*/ 43794 h 2143472"/>
                <a:gd name="connsiteX242" fmla="*/ 300062 w 4750486"/>
                <a:gd name="connsiteY242" fmla="*/ 186732 h 2143472"/>
                <a:gd name="connsiteX243" fmla="*/ 229038 w 4750486"/>
                <a:gd name="connsiteY243" fmla="*/ 148182 h 2143472"/>
                <a:gd name="connsiteX244" fmla="*/ 0 w 4750486"/>
                <a:gd name="connsiteY244" fmla="*/ 101941 h 214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</a:cxnLst>
              <a:rect l="l" t="t" r="r" b="b"/>
              <a:pathLst>
                <a:path w="4750486" h="2143472">
                  <a:moveTo>
                    <a:pt x="4750486" y="2082858"/>
                  </a:moveTo>
                  <a:lnTo>
                    <a:pt x="4750486" y="2143472"/>
                  </a:lnTo>
                  <a:lnTo>
                    <a:pt x="4453946" y="2143472"/>
                  </a:lnTo>
                  <a:lnTo>
                    <a:pt x="4456131" y="2142286"/>
                  </a:lnTo>
                  <a:cubicBezTo>
                    <a:pt x="4546604" y="2104019"/>
                    <a:pt x="4646074" y="2082858"/>
                    <a:pt x="4750486" y="2082858"/>
                  </a:cubicBezTo>
                  <a:close/>
                  <a:moveTo>
                    <a:pt x="0" y="2082858"/>
                  </a:moveTo>
                  <a:cubicBezTo>
                    <a:pt x="104412" y="2082858"/>
                    <a:pt x="203882" y="2104019"/>
                    <a:pt x="294355" y="2142286"/>
                  </a:cubicBezTo>
                  <a:lnTo>
                    <a:pt x="296540" y="2143472"/>
                  </a:lnTo>
                  <a:lnTo>
                    <a:pt x="0" y="2143472"/>
                  </a:lnTo>
                  <a:close/>
                  <a:moveTo>
                    <a:pt x="2375242" y="1853088"/>
                  </a:moveTo>
                  <a:cubicBezTo>
                    <a:pt x="2717177" y="1853088"/>
                    <a:pt x="3034833" y="1957035"/>
                    <a:pt x="3298336" y="2135054"/>
                  </a:cubicBezTo>
                  <a:lnTo>
                    <a:pt x="3309593" y="2143472"/>
                  </a:lnTo>
                  <a:lnTo>
                    <a:pt x="2965900" y="2143472"/>
                  </a:lnTo>
                  <a:lnTo>
                    <a:pt x="2952712" y="2137119"/>
                  </a:lnTo>
                  <a:cubicBezTo>
                    <a:pt x="2775221" y="2062046"/>
                    <a:pt x="2580079" y="2020533"/>
                    <a:pt x="2375242" y="2020533"/>
                  </a:cubicBezTo>
                  <a:cubicBezTo>
                    <a:pt x="2170405" y="2020533"/>
                    <a:pt x="1975264" y="2062046"/>
                    <a:pt x="1797773" y="2137119"/>
                  </a:cubicBezTo>
                  <a:lnTo>
                    <a:pt x="1784584" y="2143472"/>
                  </a:lnTo>
                  <a:lnTo>
                    <a:pt x="1440891" y="2143472"/>
                  </a:lnTo>
                  <a:lnTo>
                    <a:pt x="1452148" y="2135054"/>
                  </a:lnTo>
                  <a:cubicBezTo>
                    <a:pt x="1715651" y="1957035"/>
                    <a:pt x="2033307" y="1853088"/>
                    <a:pt x="2375242" y="1853088"/>
                  </a:cubicBezTo>
                  <a:close/>
                  <a:moveTo>
                    <a:pt x="4750486" y="1794902"/>
                  </a:moveTo>
                  <a:lnTo>
                    <a:pt x="4750486" y="1950129"/>
                  </a:lnTo>
                  <a:cubicBezTo>
                    <a:pt x="4627748" y="1950129"/>
                    <a:pt x="4510819" y="1975004"/>
                    <a:pt x="4404467" y="2019987"/>
                  </a:cubicBezTo>
                  <a:lnTo>
                    <a:pt x="4285681" y="2084462"/>
                  </a:lnTo>
                  <a:lnTo>
                    <a:pt x="4213884" y="1988450"/>
                  </a:lnTo>
                  <a:lnTo>
                    <a:pt x="4188180" y="1960168"/>
                  </a:lnTo>
                  <a:lnTo>
                    <a:pt x="4252769" y="1920929"/>
                  </a:lnTo>
                  <a:cubicBezTo>
                    <a:pt x="4400722" y="1840556"/>
                    <a:pt x="4570273" y="1794902"/>
                    <a:pt x="4750486" y="1794902"/>
                  </a:cubicBezTo>
                  <a:close/>
                  <a:moveTo>
                    <a:pt x="0" y="1794902"/>
                  </a:moveTo>
                  <a:cubicBezTo>
                    <a:pt x="180214" y="1794902"/>
                    <a:pt x="349764" y="1840556"/>
                    <a:pt x="497717" y="1920929"/>
                  </a:cubicBezTo>
                  <a:lnTo>
                    <a:pt x="562307" y="1960168"/>
                  </a:lnTo>
                  <a:lnTo>
                    <a:pt x="536602" y="1988450"/>
                  </a:lnTo>
                  <a:lnTo>
                    <a:pt x="464806" y="2084462"/>
                  </a:lnTo>
                  <a:lnTo>
                    <a:pt x="346020" y="2019987"/>
                  </a:lnTo>
                  <a:cubicBezTo>
                    <a:pt x="239667" y="1975004"/>
                    <a:pt x="122739" y="1950129"/>
                    <a:pt x="0" y="1950129"/>
                  </a:cubicBezTo>
                  <a:close/>
                  <a:moveTo>
                    <a:pt x="2375243" y="1537208"/>
                  </a:moveTo>
                  <a:cubicBezTo>
                    <a:pt x="2918385" y="1537208"/>
                    <a:pt x="3410107" y="1757360"/>
                    <a:pt x="3766044" y="2113296"/>
                  </a:cubicBezTo>
                  <a:lnTo>
                    <a:pt x="3793469" y="2143472"/>
                  </a:lnTo>
                  <a:lnTo>
                    <a:pt x="3526944" y="2143472"/>
                  </a:lnTo>
                  <a:lnTo>
                    <a:pt x="3509738" y="2127834"/>
                  </a:lnTo>
                  <a:cubicBezTo>
                    <a:pt x="3201438" y="1873402"/>
                    <a:pt x="2806189" y="1720561"/>
                    <a:pt x="2375243" y="1720561"/>
                  </a:cubicBezTo>
                  <a:cubicBezTo>
                    <a:pt x="1944297" y="1720561"/>
                    <a:pt x="1549049" y="1873402"/>
                    <a:pt x="1240749" y="2127834"/>
                  </a:cubicBezTo>
                  <a:lnTo>
                    <a:pt x="1223542" y="2143472"/>
                  </a:lnTo>
                  <a:lnTo>
                    <a:pt x="957017" y="2143472"/>
                  </a:lnTo>
                  <a:lnTo>
                    <a:pt x="984442" y="2113296"/>
                  </a:lnTo>
                  <a:cubicBezTo>
                    <a:pt x="1340379" y="1757360"/>
                    <a:pt x="1832102" y="1537208"/>
                    <a:pt x="2375243" y="1537208"/>
                  </a:cubicBezTo>
                  <a:close/>
                  <a:moveTo>
                    <a:pt x="4750486" y="1489484"/>
                  </a:moveTo>
                  <a:lnTo>
                    <a:pt x="4750486" y="1648547"/>
                  </a:lnTo>
                  <a:lnTo>
                    <a:pt x="4628762" y="1654694"/>
                  </a:lnTo>
                  <a:cubicBezTo>
                    <a:pt x="4441159" y="1673746"/>
                    <a:pt x="4266432" y="1736356"/>
                    <a:pt x="4114854" y="1832252"/>
                  </a:cubicBezTo>
                  <a:lnTo>
                    <a:pt x="4088580" y="1850581"/>
                  </a:lnTo>
                  <a:lnTo>
                    <a:pt x="4060098" y="1819242"/>
                  </a:lnTo>
                  <a:lnTo>
                    <a:pt x="3971359" y="1738591"/>
                  </a:lnTo>
                  <a:lnTo>
                    <a:pt x="4029929" y="1697733"/>
                  </a:lnTo>
                  <a:cubicBezTo>
                    <a:pt x="4201758" y="1589025"/>
                    <a:pt x="4399830" y="1518050"/>
                    <a:pt x="4612499" y="1496452"/>
                  </a:cubicBezTo>
                  <a:close/>
                  <a:moveTo>
                    <a:pt x="0" y="1489484"/>
                  </a:moveTo>
                  <a:lnTo>
                    <a:pt x="137987" y="1496452"/>
                  </a:lnTo>
                  <a:cubicBezTo>
                    <a:pt x="350656" y="1518050"/>
                    <a:pt x="548728" y="1589025"/>
                    <a:pt x="720557" y="1697733"/>
                  </a:cubicBezTo>
                  <a:lnTo>
                    <a:pt x="779127" y="1738591"/>
                  </a:lnTo>
                  <a:lnTo>
                    <a:pt x="690389" y="1819242"/>
                  </a:lnTo>
                  <a:lnTo>
                    <a:pt x="661907" y="1850581"/>
                  </a:lnTo>
                  <a:lnTo>
                    <a:pt x="635632" y="1832252"/>
                  </a:lnTo>
                  <a:cubicBezTo>
                    <a:pt x="484055" y="1736356"/>
                    <a:pt x="309328" y="1673746"/>
                    <a:pt x="121724" y="1654694"/>
                  </a:cubicBezTo>
                  <a:lnTo>
                    <a:pt x="0" y="1648547"/>
                  </a:lnTo>
                  <a:close/>
                  <a:moveTo>
                    <a:pt x="4750486" y="1188070"/>
                  </a:moveTo>
                  <a:lnTo>
                    <a:pt x="4750486" y="1355515"/>
                  </a:lnTo>
                  <a:lnTo>
                    <a:pt x="4598801" y="1363175"/>
                  </a:lnTo>
                  <a:cubicBezTo>
                    <a:pt x="4365022" y="1386917"/>
                    <a:pt x="4147288" y="1464937"/>
                    <a:pt x="3958402" y="1584436"/>
                  </a:cubicBezTo>
                  <a:lnTo>
                    <a:pt x="3867420" y="1647905"/>
                  </a:lnTo>
                  <a:lnTo>
                    <a:pt x="3728147" y="1543759"/>
                  </a:lnTo>
                  <a:lnTo>
                    <a:pt x="3746845" y="1528044"/>
                  </a:lnTo>
                  <a:cubicBezTo>
                    <a:pt x="3982998" y="1346989"/>
                    <a:pt x="4269482" y="1228300"/>
                    <a:pt x="4581681" y="1196594"/>
                  </a:cubicBezTo>
                  <a:close/>
                  <a:moveTo>
                    <a:pt x="0" y="1188070"/>
                  </a:moveTo>
                  <a:lnTo>
                    <a:pt x="168805" y="1196594"/>
                  </a:lnTo>
                  <a:cubicBezTo>
                    <a:pt x="481004" y="1228300"/>
                    <a:pt x="767488" y="1346989"/>
                    <a:pt x="1003641" y="1528044"/>
                  </a:cubicBezTo>
                  <a:lnTo>
                    <a:pt x="1022340" y="1543759"/>
                  </a:lnTo>
                  <a:lnTo>
                    <a:pt x="883067" y="1647905"/>
                  </a:lnTo>
                  <a:lnTo>
                    <a:pt x="792084" y="1584436"/>
                  </a:lnTo>
                  <a:cubicBezTo>
                    <a:pt x="603198" y="1464937"/>
                    <a:pt x="385465" y="1386917"/>
                    <a:pt x="151685" y="1363175"/>
                  </a:cubicBezTo>
                  <a:lnTo>
                    <a:pt x="0" y="1355515"/>
                  </a:lnTo>
                  <a:close/>
                  <a:moveTo>
                    <a:pt x="4750486" y="872190"/>
                  </a:moveTo>
                  <a:lnTo>
                    <a:pt x="4750486" y="1055543"/>
                  </a:lnTo>
                  <a:cubicBezTo>
                    <a:pt x="4319540" y="1055543"/>
                    <a:pt x="3924292" y="1208384"/>
                    <a:pt x="3615992" y="1462816"/>
                  </a:cubicBezTo>
                  <a:lnTo>
                    <a:pt x="3609459" y="1468753"/>
                  </a:lnTo>
                  <a:lnTo>
                    <a:pt x="3511000" y="1408937"/>
                  </a:lnTo>
                  <a:lnTo>
                    <a:pt x="3440395" y="1374925"/>
                  </a:lnTo>
                  <a:lnTo>
                    <a:pt x="3499362" y="1321332"/>
                  </a:lnTo>
                  <a:cubicBezTo>
                    <a:pt x="3839356" y="1040744"/>
                    <a:pt x="4275237" y="872190"/>
                    <a:pt x="4750486" y="872190"/>
                  </a:cubicBezTo>
                  <a:close/>
                  <a:moveTo>
                    <a:pt x="0" y="872190"/>
                  </a:moveTo>
                  <a:cubicBezTo>
                    <a:pt x="475249" y="872190"/>
                    <a:pt x="911130" y="1040744"/>
                    <a:pt x="1251124" y="1321332"/>
                  </a:cubicBezTo>
                  <a:lnTo>
                    <a:pt x="1310091" y="1374925"/>
                  </a:lnTo>
                  <a:lnTo>
                    <a:pt x="1239486" y="1408937"/>
                  </a:lnTo>
                  <a:lnTo>
                    <a:pt x="1141027" y="1468753"/>
                  </a:lnTo>
                  <a:lnTo>
                    <a:pt x="1134495" y="1462816"/>
                  </a:lnTo>
                  <a:cubicBezTo>
                    <a:pt x="826195" y="1208384"/>
                    <a:pt x="430946" y="1055543"/>
                    <a:pt x="0" y="1055543"/>
                  </a:cubicBezTo>
                  <a:close/>
                  <a:moveTo>
                    <a:pt x="2375243" y="872186"/>
                  </a:moveTo>
                  <a:cubicBezTo>
                    <a:pt x="2610694" y="872186"/>
                    <a:pt x="2807138" y="1039198"/>
                    <a:pt x="2852570" y="1261218"/>
                  </a:cubicBezTo>
                  <a:lnTo>
                    <a:pt x="2852938" y="1264865"/>
                  </a:lnTo>
                  <a:lnTo>
                    <a:pt x="3056195" y="1317127"/>
                  </a:lnTo>
                  <a:cubicBezTo>
                    <a:pt x="3522272" y="1462092"/>
                    <a:pt x="3924514" y="1751945"/>
                    <a:pt x="4210237" y="2134001"/>
                  </a:cubicBezTo>
                  <a:lnTo>
                    <a:pt x="4216759" y="2143472"/>
                  </a:lnTo>
                  <a:lnTo>
                    <a:pt x="3969111" y="2143472"/>
                  </a:lnTo>
                  <a:lnTo>
                    <a:pt x="3858057" y="2021282"/>
                  </a:lnTo>
                  <a:cubicBezTo>
                    <a:pt x="3478572" y="1641797"/>
                    <a:pt x="2954318" y="1407081"/>
                    <a:pt x="2375243" y="1407081"/>
                  </a:cubicBezTo>
                  <a:cubicBezTo>
                    <a:pt x="1796168" y="1407081"/>
                    <a:pt x="1271914" y="1641797"/>
                    <a:pt x="892429" y="2021282"/>
                  </a:cubicBezTo>
                  <a:lnTo>
                    <a:pt x="781376" y="2143472"/>
                  </a:lnTo>
                  <a:lnTo>
                    <a:pt x="533727" y="2143472"/>
                  </a:lnTo>
                  <a:lnTo>
                    <a:pt x="540250" y="2134001"/>
                  </a:lnTo>
                  <a:cubicBezTo>
                    <a:pt x="825973" y="1751945"/>
                    <a:pt x="1228215" y="1462092"/>
                    <a:pt x="1694292" y="1317127"/>
                  </a:cubicBezTo>
                  <a:lnTo>
                    <a:pt x="1897550" y="1264864"/>
                  </a:lnTo>
                  <a:lnTo>
                    <a:pt x="1897917" y="1261218"/>
                  </a:lnTo>
                  <a:cubicBezTo>
                    <a:pt x="1943349" y="1039198"/>
                    <a:pt x="2139792" y="872186"/>
                    <a:pt x="2375243" y="872186"/>
                  </a:cubicBezTo>
                  <a:close/>
                  <a:moveTo>
                    <a:pt x="2375244" y="603192"/>
                  </a:moveTo>
                  <a:cubicBezTo>
                    <a:pt x="2688481" y="603192"/>
                    <a:pt x="2957237" y="793638"/>
                    <a:pt x="3072038" y="1065057"/>
                  </a:cubicBezTo>
                  <a:lnTo>
                    <a:pt x="3082805" y="1099744"/>
                  </a:lnTo>
                  <a:lnTo>
                    <a:pt x="3013295" y="1162919"/>
                  </a:lnTo>
                  <a:lnTo>
                    <a:pt x="2949359" y="1233267"/>
                  </a:lnTo>
                  <a:lnTo>
                    <a:pt x="2917420" y="1130374"/>
                  </a:lnTo>
                  <a:cubicBezTo>
                    <a:pt x="2828093" y="919183"/>
                    <a:pt x="2618974" y="770997"/>
                    <a:pt x="2375244" y="770997"/>
                  </a:cubicBezTo>
                  <a:cubicBezTo>
                    <a:pt x="2131514" y="770997"/>
                    <a:pt x="1922396" y="919183"/>
                    <a:pt x="1833070" y="1130374"/>
                  </a:cubicBezTo>
                  <a:lnTo>
                    <a:pt x="1807314" y="1213345"/>
                  </a:lnTo>
                  <a:lnTo>
                    <a:pt x="1761484" y="1162919"/>
                  </a:lnTo>
                  <a:lnTo>
                    <a:pt x="1673028" y="1082525"/>
                  </a:lnTo>
                  <a:lnTo>
                    <a:pt x="1678451" y="1065057"/>
                  </a:lnTo>
                  <a:cubicBezTo>
                    <a:pt x="1793251" y="793638"/>
                    <a:pt x="2062007" y="603192"/>
                    <a:pt x="2375244" y="603192"/>
                  </a:cubicBezTo>
                  <a:close/>
                  <a:moveTo>
                    <a:pt x="4750486" y="549159"/>
                  </a:moveTo>
                  <a:lnTo>
                    <a:pt x="4750486" y="742063"/>
                  </a:lnTo>
                  <a:cubicBezTo>
                    <a:pt x="4243796" y="742063"/>
                    <a:pt x="3779077" y="921768"/>
                    <a:pt x="3416589" y="1220919"/>
                  </a:cubicBezTo>
                  <a:lnTo>
                    <a:pt x="3314087" y="1314079"/>
                  </a:lnTo>
                  <a:lnTo>
                    <a:pt x="3302715" y="1308601"/>
                  </a:lnTo>
                  <a:lnTo>
                    <a:pt x="3113544" y="1239364"/>
                  </a:lnTo>
                  <a:lnTo>
                    <a:pt x="3131269" y="1219861"/>
                  </a:lnTo>
                  <a:cubicBezTo>
                    <a:pt x="3545663" y="805467"/>
                    <a:pt x="4118143" y="549159"/>
                    <a:pt x="4750486" y="549159"/>
                  </a:cubicBezTo>
                  <a:close/>
                  <a:moveTo>
                    <a:pt x="0" y="549159"/>
                  </a:moveTo>
                  <a:cubicBezTo>
                    <a:pt x="632344" y="549159"/>
                    <a:pt x="1204823" y="805467"/>
                    <a:pt x="1619217" y="1219861"/>
                  </a:cubicBezTo>
                  <a:lnTo>
                    <a:pt x="1636942" y="1239364"/>
                  </a:lnTo>
                  <a:lnTo>
                    <a:pt x="1447772" y="1308601"/>
                  </a:lnTo>
                  <a:lnTo>
                    <a:pt x="1436399" y="1314079"/>
                  </a:lnTo>
                  <a:lnTo>
                    <a:pt x="1333897" y="1220919"/>
                  </a:lnTo>
                  <a:cubicBezTo>
                    <a:pt x="971409" y="921768"/>
                    <a:pt x="506691" y="742063"/>
                    <a:pt x="0" y="742063"/>
                  </a:cubicBezTo>
                  <a:close/>
                  <a:moveTo>
                    <a:pt x="2375244" y="315236"/>
                  </a:moveTo>
                  <a:cubicBezTo>
                    <a:pt x="2771714" y="315236"/>
                    <a:pt x="3116574" y="536200"/>
                    <a:pt x="3293395" y="861696"/>
                  </a:cubicBezTo>
                  <a:lnTo>
                    <a:pt x="3315760" y="908124"/>
                  </a:lnTo>
                  <a:lnTo>
                    <a:pt x="3190952" y="1001453"/>
                  </a:lnTo>
                  <a:lnTo>
                    <a:pt x="3188879" y="1003338"/>
                  </a:lnTo>
                  <a:lnTo>
                    <a:pt x="3112376" y="862392"/>
                  </a:lnTo>
                  <a:cubicBezTo>
                    <a:pt x="2952625" y="625930"/>
                    <a:pt x="2682090" y="470463"/>
                    <a:pt x="2375244" y="470463"/>
                  </a:cubicBezTo>
                  <a:cubicBezTo>
                    <a:pt x="2068398" y="470463"/>
                    <a:pt x="1797863" y="625930"/>
                    <a:pt x="1638113" y="862392"/>
                  </a:cubicBezTo>
                  <a:lnTo>
                    <a:pt x="1568752" y="990180"/>
                  </a:lnTo>
                  <a:lnTo>
                    <a:pt x="1441161" y="894770"/>
                  </a:lnTo>
                  <a:lnTo>
                    <a:pt x="1457094" y="861696"/>
                  </a:lnTo>
                  <a:cubicBezTo>
                    <a:pt x="1633914" y="536200"/>
                    <a:pt x="1978775" y="315236"/>
                    <a:pt x="2375244" y="315236"/>
                  </a:cubicBezTo>
                  <a:close/>
                  <a:moveTo>
                    <a:pt x="4750486" y="203130"/>
                  </a:moveTo>
                  <a:lnTo>
                    <a:pt x="4750486" y="443783"/>
                  </a:lnTo>
                  <a:lnTo>
                    <a:pt x="4707539" y="441614"/>
                  </a:lnTo>
                  <a:lnTo>
                    <a:pt x="4578149" y="448148"/>
                  </a:lnTo>
                  <a:lnTo>
                    <a:pt x="4570739" y="427903"/>
                  </a:lnTo>
                  <a:lnTo>
                    <a:pt x="4496805" y="274425"/>
                  </a:lnTo>
                  <a:lnTo>
                    <a:pt x="4497843" y="273668"/>
                  </a:lnTo>
                  <a:cubicBezTo>
                    <a:pt x="4544722" y="245183"/>
                    <a:pt x="4596789" y="224387"/>
                    <a:pt x="4652294" y="213029"/>
                  </a:cubicBezTo>
                  <a:close/>
                  <a:moveTo>
                    <a:pt x="0" y="203130"/>
                  </a:moveTo>
                  <a:lnTo>
                    <a:pt x="98192" y="213029"/>
                  </a:lnTo>
                  <a:cubicBezTo>
                    <a:pt x="153697" y="224387"/>
                    <a:pt x="205764" y="245183"/>
                    <a:pt x="252643" y="273668"/>
                  </a:cubicBezTo>
                  <a:lnTo>
                    <a:pt x="253681" y="274425"/>
                  </a:lnTo>
                  <a:lnTo>
                    <a:pt x="179747" y="427903"/>
                  </a:lnTo>
                  <a:lnTo>
                    <a:pt x="172981" y="446391"/>
                  </a:lnTo>
                  <a:lnTo>
                    <a:pt x="78389" y="441614"/>
                  </a:lnTo>
                  <a:lnTo>
                    <a:pt x="0" y="445573"/>
                  </a:lnTo>
                  <a:close/>
                  <a:moveTo>
                    <a:pt x="2375243" y="9818"/>
                  </a:moveTo>
                  <a:cubicBezTo>
                    <a:pt x="2887678" y="9818"/>
                    <a:pt x="3333409" y="295413"/>
                    <a:pt x="3561948" y="716115"/>
                  </a:cubicBezTo>
                  <a:lnTo>
                    <a:pt x="3574223" y="741596"/>
                  </a:lnTo>
                  <a:lnTo>
                    <a:pt x="3437768" y="824494"/>
                  </a:lnTo>
                  <a:lnTo>
                    <a:pt x="3422083" y="791934"/>
                  </a:lnTo>
                  <a:cubicBezTo>
                    <a:pt x="3220479" y="420815"/>
                    <a:pt x="2827283" y="168881"/>
                    <a:pt x="2375243" y="168881"/>
                  </a:cubicBezTo>
                  <a:cubicBezTo>
                    <a:pt x="1923204" y="168881"/>
                    <a:pt x="1530007" y="420815"/>
                    <a:pt x="1328404" y="791934"/>
                  </a:cubicBezTo>
                  <a:lnTo>
                    <a:pt x="1318218" y="813077"/>
                  </a:lnTo>
                  <a:lnTo>
                    <a:pt x="1184969" y="732126"/>
                  </a:lnTo>
                  <a:lnTo>
                    <a:pt x="1181606" y="730506"/>
                  </a:lnTo>
                  <a:lnTo>
                    <a:pt x="1188539" y="716115"/>
                  </a:lnTo>
                  <a:cubicBezTo>
                    <a:pt x="1417078" y="295413"/>
                    <a:pt x="1862808" y="9818"/>
                    <a:pt x="2375243" y="9818"/>
                  </a:cubicBezTo>
                  <a:close/>
                  <a:moveTo>
                    <a:pt x="4444274" y="0"/>
                  </a:moveTo>
                  <a:lnTo>
                    <a:pt x="4750486" y="0"/>
                  </a:lnTo>
                  <a:lnTo>
                    <a:pt x="4750486" y="101941"/>
                  </a:lnTo>
                  <a:cubicBezTo>
                    <a:pt x="4669243" y="101941"/>
                    <a:pt x="4591845" y="118406"/>
                    <a:pt x="4521448" y="148182"/>
                  </a:cubicBezTo>
                  <a:lnTo>
                    <a:pt x="4450425" y="186732"/>
                  </a:lnTo>
                  <a:lnTo>
                    <a:pt x="4363588" y="43794"/>
                  </a:lnTo>
                  <a:close/>
                  <a:moveTo>
                    <a:pt x="3966214" y="0"/>
                  </a:moveTo>
                  <a:lnTo>
                    <a:pt x="4217641" y="0"/>
                  </a:lnTo>
                  <a:lnTo>
                    <a:pt x="4226592" y="11461"/>
                  </a:lnTo>
                  <a:cubicBezTo>
                    <a:pt x="4286081" y="93026"/>
                    <a:pt x="4340311" y="178673"/>
                    <a:pt x="4388782" y="267901"/>
                  </a:cubicBezTo>
                  <a:lnTo>
                    <a:pt x="4476830" y="450678"/>
                  </a:lnTo>
                  <a:lnTo>
                    <a:pt x="4278095" y="481008"/>
                  </a:lnTo>
                  <a:lnTo>
                    <a:pt x="4277589" y="481138"/>
                  </a:lnTo>
                  <a:lnTo>
                    <a:pt x="4219162" y="359850"/>
                  </a:lnTo>
                  <a:cubicBezTo>
                    <a:pt x="4174774" y="278139"/>
                    <a:pt x="4125112" y="199707"/>
                    <a:pt x="4070634" y="125013"/>
                  </a:cubicBezTo>
                  <a:close/>
                  <a:moveTo>
                    <a:pt x="3526172" y="0"/>
                  </a:moveTo>
                  <a:lnTo>
                    <a:pt x="3796430" y="0"/>
                  </a:lnTo>
                  <a:lnTo>
                    <a:pt x="3799014" y="2377"/>
                  </a:lnTo>
                  <a:cubicBezTo>
                    <a:pt x="3918421" y="127619"/>
                    <a:pt x="4021472" y="268595"/>
                    <a:pt x="4104740" y="421877"/>
                  </a:cubicBezTo>
                  <a:lnTo>
                    <a:pt x="4149192" y="514153"/>
                  </a:lnTo>
                  <a:lnTo>
                    <a:pt x="4038344" y="542655"/>
                  </a:lnTo>
                  <a:lnTo>
                    <a:pt x="3971401" y="567156"/>
                  </a:lnTo>
                  <a:lnTo>
                    <a:pt x="3943517" y="509274"/>
                  </a:lnTo>
                  <a:cubicBezTo>
                    <a:pt x="3868011" y="370281"/>
                    <a:pt x="3774566" y="242447"/>
                    <a:pt x="3666290" y="128880"/>
                  </a:cubicBezTo>
                  <a:close/>
                  <a:moveTo>
                    <a:pt x="2970127" y="0"/>
                  </a:moveTo>
                  <a:lnTo>
                    <a:pt x="3306243" y="0"/>
                  </a:lnTo>
                  <a:lnTo>
                    <a:pt x="3410072" y="72887"/>
                  </a:lnTo>
                  <a:cubicBezTo>
                    <a:pt x="3579934" y="209691"/>
                    <a:pt x="3722140" y="379446"/>
                    <a:pt x="3826983" y="572443"/>
                  </a:cubicBezTo>
                  <a:lnTo>
                    <a:pt x="3846464" y="612884"/>
                  </a:lnTo>
                  <a:lnTo>
                    <a:pt x="3808497" y="626780"/>
                  </a:lnTo>
                  <a:lnTo>
                    <a:pt x="3694036" y="681918"/>
                  </a:lnTo>
                  <a:lnTo>
                    <a:pt x="3679747" y="652257"/>
                  </a:lnTo>
                  <a:cubicBezTo>
                    <a:pt x="3554135" y="421026"/>
                    <a:pt x="3368834" y="226924"/>
                    <a:pt x="3144524" y="90630"/>
                  </a:cubicBezTo>
                  <a:close/>
                  <a:moveTo>
                    <a:pt x="1444244" y="0"/>
                  </a:moveTo>
                  <a:lnTo>
                    <a:pt x="1780360" y="0"/>
                  </a:lnTo>
                  <a:lnTo>
                    <a:pt x="1605962" y="90630"/>
                  </a:lnTo>
                  <a:cubicBezTo>
                    <a:pt x="1381652" y="226924"/>
                    <a:pt x="1196352" y="421026"/>
                    <a:pt x="1070739" y="652257"/>
                  </a:cubicBezTo>
                  <a:lnTo>
                    <a:pt x="1061026" y="672420"/>
                  </a:lnTo>
                  <a:lnTo>
                    <a:pt x="966283" y="626780"/>
                  </a:lnTo>
                  <a:lnTo>
                    <a:pt x="907664" y="605325"/>
                  </a:lnTo>
                  <a:lnTo>
                    <a:pt x="923504" y="572443"/>
                  </a:lnTo>
                  <a:cubicBezTo>
                    <a:pt x="1028347" y="379446"/>
                    <a:pt x="1170553" y="209691"/>
                    <a:pt x="1340415" y="72887"/>
                  </a:cubicBezTo>
                  <a:close/>
                  <a:moveTo>
                    <a:pt x="954059" y="0"/>
                  </a:moveTo>
                  <a:lnTo>
                    <a:pt x="1224316" y="0"/>
                  </a:lnTo>
                  <a:lnTo>
                    <a:pt x="1084198" y="128880"/>
                  </a:lnTo>
                  <a:cubicBezTo>
                    <a:pt x="975922" y="242447"/>
                    <a:pt x="882477" y="370281"/>
                    <a:pt x="806971" y="509274"/>
                  </a:cubicBezTo>
                  <a:lnTo>
                    <a:pt x="782729" y="559598"/>
                  </a:lnTo>
                  <a:lnTo>
                    <a:pt x="736435" y="542655"/>
                  </a:lnTo>
                  <a:lnTo>
                    <a:pt x="603973" y="508595"/>
                  </a:lnTo>
                  <a:lnTo>
                    <a:pt x="645748" y="421877"/>
                  </a:lnTo>
                  <a:cubicBezTo>
                    <a:pt x="729016" y="268595"/>
                    <a:pt x="832067" y="127619"/>
                    <a:pt x="951475" y="2377"/>
                  </a:cubicBezTo>
                  <a:close/>
                  <a:moveTo>
                    <a:pt x="532848" y="0"/>
                  </a:moveTo>
                  <a:lnTo>
                    <a:pt x="784274" y="0"/>
                  </a:lnTo>
                  <a:lnTo>
                    <a:pt x="679855" y="125013"/>
                  </a:lnTo>
                  <a:cubicBezTo>
                    <a:pt x="625377" y="199707"/>
                    <a:pt x="575715" y="278139"/>
                    <a:pt x="531327" y="359850"/>
                  </a:cubicBezTo>
                  <a:lnTo>
                    <a:pt x="474587" y="477636"/>
                  </a:lnTo>
                  <a:lnTo>
                    <a:pt x="275321" y="447224"/>
                  </a:lnTo>
                  <a:lnTo>
                    <a:pt x="361706" y="267901"/>
                  </a:lnTo>
                  <a:cubicBezTo>
                    <a:pt x="410178" y="178673"/>
                    <a:pt x="464408" y="93026"/>
                    <a:pt x="523897" y="11461"/>
                  </a:cubicBezTo>
                  <a:close/>
                  <a:moveTo>
                    <a:pt x="0" y="0"/>
                  </a:moveTo>
                  <a:lnTo>
                    <a:pt x="306213" y="0"/>
                  </a:lnTo>
                  <a:lnTo>
                    <a:pt x="386899" y="43794"/>
                  </a:lnTo>
                  <a:lnTo>
                    <a:pt x="300062" y="186732"/>
                  </a:lnTo>
                  <a:lnTo>
                    <a:pt x="229038" y="148182"/>
                  </a:lnTo>
                  <a:cubicBezTo>
                    <a:pt x="158641" y="118406"/>
                    <a:pt x="81243" y="101941"/>
                    <a:pt x="0" y="10194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3DDDCA91-54BD-41D2-95FF-F637B9960EBB}"/>
              </a:ext>
            </a:extLst>
          </p:cNvPr>
          <p:cNvGrpSpPr/>
          <p:nvPr/>
        </p:nvGrpSpPr>
        <p:grpSpPr>
          <a:xfrm>
            <a:off x="5056061" y="3670491"/>
            <a:ext cx="2160000" cy="996923"/>
            <a:chOff x="6423671" y="459324"/>
            <a:chExt cx="2340000" cy="1080000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3A5B6EF-539D-49F0-83F5-9E50577E6C6F}"/>
                </a:ext>
              </a:extLst>
            </p:cNvPr>
            <p:cNvSpPr/>
            <p:nvPr/>
          </p:nvSpPr>
          <p:spPr>
            <a:xfrm>
              <a:off x="6423671" y="459324"/>
              <a:ext cx="2340000" cy="108000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AB0D825-782B-4A97-BE53-8CB58E8D2F00}"/>
                </a:ext>
              </a:extLst>
            </p:cNvPr>
            <p:cNvSpPr/>
            <p:nvPr/>
          </p:nvSpPr>
          <p:spPr>
            <a:xfrm>
              <a:off x="6423671" y="459324"/>
              <a:ext cx="2340000" cy="1080000"/>
            </a:xfrm>
            <a:custGeom>
              <a:avLst/>
              <a:gdLst>
                <a:gd name="connsiteX0" fmla="*/ 4750486 w 4750486"/>
                <a:gd name="connsiteY0" fmla="*/ 2082858 h 2143472"/>
                <a:gd name="connsiteX1" fmla="*/ 4750486 w 4750486"/>
                <a:gd name="connsiteY1" fmla="*/ 2143472 h 2143472"/>
                <a:gd name="connsiteX2" fmla="*/ 4453946 w 4750486"/>
                <a:gd name="connsiteY2" fmla="*/ 2143472 h 2143472"/>
                <a:gd name="connsiteX3" fmla="*/ 4456131 w 4750486"/>
                <a:gd name="connsiteY3" fmla="*/ 2142286 h 2143472"/>
                <a:gd name="connsiteX4" fmla="*/ 4750486 w 4750486"/>
                <a:gd name="connsiteY4" fmla="*/ 2082858 h 2143472"/>
                <a:gd name="connsiteX5" fmla="*/ 0 w 4750486"/>
                <a:gd name="connsiteY5" fmla="*/ 2082858 h 2143472"/>
                <a:gd name="connsiteX6" fmla="*/ 294356 w 4750486"/>
                <a:gd name="connsiteY6" fmla="*/ 2142286 h 2143472"/>
                <a:gd name="connsiteX7" fmla="*/ 296541 w 4750486"/>
                <a:gd name="connsiteY7" fmla="*/ 2143472 h 2143472"/>
                <a:gd name="connsiteX8" fmla="*/ 0 w 4750486"/>
                <a:gd name="connsiteY8" fmla="*/ 2143472 h 2143472"/>
                <a:gd name="connsiteX9" fmla="*/ 2375242 w 4750486"/>
                <a:gd name="connsiteY9" fmla="*/ 1853088 h 2143472"/>
                <a:gd name="connsiteX10" fmla="*/ 3298336 w 4750486"/>
                <a:gd name="connsiteY10" fmla="*/ 2135054 h 2143472"/>
                <a:gd name="connsiteX11" fmla="*/ 3309593 w 4750486"/>
                <a:gd name="connsiteY11" fmla="*/ 2143472 h 2143472"/>
                <a:gd name="connsiteX12" fmla="*/ 2965900 w 4750486"/>
                <a:gd name="connsiteY12" fmla="*/ 2143472 h 2143472"/>
                <a:gd name="connsiteX13" fmla="*/ 2952712 w 4750486"/>
                <a:gd name="connsiteY13" fmla="*/ 2137119 h 2143472"/>
                <a:gd name="connsiteX14" fmla="*/ 2375242 w 4750486"/>
                <a:gd name="connsiteY14" fmla="*/ 2020533 h 2143472"/>
                <a:gd name="connsiteX15" fmla="*/ 1797773 w 4750486"/>
                <a:gd name="connsiteY15" fmla="*/ 2137119 h 2143472"/>
                <a:gd name="connsiteX16" fmla="*/ 1784584 w 4750486"/>
                <a:gd name="connsiteY16" fmla="*/ 2143472 h 2143472"/>
                <a:gd name="connsiteX17" fmla="*/ 1440892 w 4750486"/>
                <a:gd name="connsiteY17" fmla="*/ 2143472 h 2143472"/>
                <a:gd name="connsiteX18" fmla="*/ 1452149 w 4750486"/>
                <a:gd name="connsiteY18" fmla="*/ 2135054 h 2143472"/>
                <a:gd name="connsiteX19" fmla="*/ 2375242 w 4750486"/>
                <a:gd name="connsiteY19" fmla="*/ 1853088 h 2143472"/>
                <a:gd name="connsiteX20" fmla="*/ 4750486 w 4750486"/>
                <a:gd name="connsiteY20" fmla="*/ 1794902 h 2143472"/>
                <a:gd name="connsiteX21" fmla="*/ 4750486 w 4750486"/>
                <a:gd name="connsiteY21" fmla="*/ 1950129 h 2143472"/>
                <a:gd name="connsiteX22" fmla="*/ 4404466 w 4750486"/>
                <a:gd name="connsiteY22" fmla="*/ 2019987 h 2143472"/>
                <a:gd name="connsiteX23" fmla="*/ 4285680 w 4750486"/>
                <a:gd name="connsiteY23" fmla="*/ 2084462 h 2143472"/>
                <a:gd name="connsiteX24" fmla="*/ 4213884 w 4750486"/>
                <a:gd name="connsiteY24" fmla="*/ 1988450 h 2143472"/>
                <a:gd name="connsiteX25" fmla="*/ 4188179 w 4750486"/>
                <a:gd name="connsiteY25" fmla="*/ 1960168 h 2143472"/>
                <a:gd name="connsiteX26" fmla="*/ 4252769 w 4750486"/>
                <a:gd name="connsiteY26" fmla="*/ 1920929 h 2143472"/>
                <a:gd name="connsiteX27" fmla="*/ 4750486 w 4750486"/>
                <a:gd name="connsiteY27" fmla="*/ 1794902 h 2143472"/>
                <a:gd name="connsiteX28" fmla="*/ 0 w 4750486"/>
                <a:gd name="connsiteY28" fmla="*/ 1794902 h 2143472"/>
                <a:gd name="connsiteX29" fmla="*/ 497717 w 4750486"/>
                <a:gd name="connsiteY29" fmla="*/ 1920929 h 2143472"/>
                <a:gd name="connsiteX30" fmla="*/ 562307 w 4750486"/>
                <a:gd name="connsiteY30" fmla="*/ 1960168 h 2143472"/>
                <a:gd name="connsiteX31" fmla="*/ 536602 w 4750486"/>
                <a:gd name="connsiteY31" fmla="*/ 1988450 h 2143472"/>
                <a:gd name="connsiteX32" fmla="*/ 464806 w 4750486"/>
                <a:gd name="connsiteY32" fmla="*/ 2084462 h 2143472"/>
                <a:gd name="connsiteX33" fmla="*/ 346020 w 4750486"/>
                <a:gd name="connsiteY33" fmla="*/ 2019987 h 2143472"/>
                <a:gd name="connsiteX34" fmla="*/ 0 w 4750486"/>
                <a:gd name="connsiteY34" fmla="*/ 1950129 h 2143472"/>
                <a:gd name="connsiteX35" fmla="*/ 2375243 w 4750486"/>
                <a:gd name="connsiteY35" fmla="*/ 1537208 h 2143472"/>
                <a:gd name="connsiteX36" fmla="*/ 3766044 w 4750486"/>
                <a:gd name="connsiteY36" fmla="*/ 2113296 h 2143472"/>
                <a:gd name="connsiteX37" fmla="*/ 3793469 w 4750486"/>
                <a:gd name="connsiteY37" fmla="*/ 2143472 h 2143472"/>
                <a:gd name="connsiteX38" fmla="*/ 3526944 w 4750486"/>
                <a:gd name="connsiteY38" fmla="*/ 2143472 h 2143472"/>
                <a:gd name="connsiteX39" fmla="*/ 3509738 w 4750486"/>
                <a:gd name="connsiteY39" fmla="*/ 2127834 h 2143472"/>
                <a:gd name="connsiteX40" fmla="*/ 2375243 w 4750486"/>
                <a:gd name="connsiteY40" fmla="*/ 1720561 h 2143472"/>
                <a:gd name="connsiteX41" fmla="*/ 1240749 w 4750486"/>
                <a:gd name="connsiteY41" fmla="*/ 2127834 h 2143472"/>
                <a:gd name="connsiteX42" fmla="*/ 1223542 w 4750486"/>
                <a:gd name="connsiteY42" fmla="*/ 2143472 h 2143472"/>
                <a:gd name="connsiteX43" fmla="*/ 957017 w 4750486"/>
                <a:gd name="connsiteY43" fmla="*/ 2143472 h 2143472"/>
                <a:gd name="connsiteX44" fmla="*/ 984443 w 4750486"/>
                <a:gd name="connsiteY44" fmla="*/ 2113296 h 2143472"/>
                <a:gd name="connsiteX45" fmla="*/ 2375243 w 4750486"/>
                <a:gd name="connsiteY45" fmla="*/ 1537208 h 2143472"/>
                <a:gd name="connsiteX46" fmla="*/ 4750486 w 4750486"/>
                <a:gd name="connsiteY46" fmla="*/ 1489484 h 2143472"/>
                <a:gd name="connsiteX47" fmla="*/ 4750486 w 4750486"/>
                <a:gd name="connsiteY47" fmla="*/ 1648547 h 2143472"/>
                <a:gd name="connsiteX48" fmla="*/ 4628762 w 4750486"/>
                <a:gd name="connsiteY48" fmla="*/ 1654694 h 2143472"/>
                <a:gd name="connsiteX49" fmla="*/ 4114854 w 4750486"/>
                <a:gd name="connsiteY49" fmla="*/ 1832252 h 2143472"/>
                <a:gd name="connsiteX50" fmla="*/ 4088580 w 4750486"/>
                <a:gd name="connsiteY50" fmla="*/ 1850581 h 2143472"/>
                <a:gd name="connsiteX51" fmla="*/ 4060097 w 4750486"/>
                <a:gd name="connsiteY51" fmla="*/ 1819242 h 2143472"/>
                <a:gd name="connsiteX52" fmla="*/ 3971359 w 4750486"/>
                <a:gd name="connsiteY52" fmla="*/ 1738591 h 2143472"/>
                <a:gd name="connsiteX53" fmla="*/ 4029929 w 4750486"/>
                <a:gd name="connsiteY53" fmla="*/ 1697733 h 2143472"/>
                <a:gd name="connsiteX54" fmla="*/ 4612499 w 4750486"/>
                <a:gd name="connsiteY54" fmla="*/ 1496452 h 2143472"/>
                <a:gd name="connsiteX55" fmla="*/ 0 w 4750486"/>
                <a:gd name="connsiteY55" fmla="*/ 1489484 h 2143472"/>
                <a:gd name="connsiteX56" fmla="*/ 137987 w 4750486"/>
                <a:gd name="connsiteY56" fmla="*/ 1496452 h 2143472"/>
                <a:gd name="connsiteX57" fmla="*/ 720557 w 4750486"/>
                <a:gd name="connsiteY57" fmla="*/ 1697733 h 2143472"/>
                <a:gd name="connsiteX58" fmla="*/ 779127 w 4750486"/>
                <a:gd name="connsiteY58" fmla="*/ 1738591 h 2143472"/>
                <a:gd name="connsiteX59" fmla="*/ 690389 w 4750486"/>
                <a:gd name="connsiteY59" fmla="*/ 1819242 h 2143472"/>
                <a:gd name="connsiteX60" fmla="*/ 661907 w 4750486"/>
                <a:gd name="connsiteY60" fmla="*/ 1850581 h 2143472"/>
                <a:gd name="connsiteX61" fmla="*/ 635632 w 4750486"/>
                <a:gd name="connsiteY61" fmla="*/ 1832252 h 2143472"/>
                <a:gd name="connsiteX62" fmla="*/ 121724 w 4750486"/>
                <a:gd name="connsiteY62" fmla="*/ 1654694 h 2143472"/>
                <a:gd name="connsiteX63" fmla="*/ 0 w 4750486"/>
                <a:gd name="connsiteY63" fmla="*/ 1648547 h 2143472"/>
                <a:gd name="connsiteX64" fmla="*/ 2375243 w 4750486"/>
                <a:gd name="connsiteY64" fmla="*/ 1214177 h 2143472"/>
                <a:gd name="connsiteX65" fmla="*/ 4142256 w 4750486"/>
                <a:gd name="connsiteY65" fmla="*/ 2047495 h 2143472"/>
                <a:gd name="connsiteX66" fmla="*/ 4214026 w 4750486"/>
                <a:gd name="connsiteY66" fmla="*/ 2143472 h 2143472"/>
                <a:gd name="connsiteX67" fmla="*/ 3969111 w 4750486"/>
                <a:gd name="connsiteY67" fmla="*/ 2143472 h 2143472"/>
                <a:gd name="connsiteX68" fmla="*/ 3858057 w 4750486"/>
                <a:gd name="connsiteY68" fmla="*/ 2021282 h 2143472"/>
                <a:gd name="connsiteX69" fmla="*/ 2375243 w 4750486"/>
                <a:gd name="connsiteY69" fmla="*/ 1407081 h 2143472"/>
                <a:gd name="connsiteX70" fmla="*/ 892429 w 4750486"/>
                <a:gd name="connsiteY70" fmla="*/ 2021282 h 2143472"/>
                <a:gd name="connsiteX71" fmla="*/ 781375 w 4750486"/>
                <a:gd name="connsiteY71" fmla="*/ 2143472 h 2143472"/>
                <a:gd name="connsiteX72" fmla="*/ 536460 w 4750486"/>
                <a:gd name="connsiteY72" fmla="*/ 2143472 h 2143472"/>
                <a:gd name="connsiteX73" fmla="*/ 608231 w 4750486"/>
                <a:gd name="connsiteY73" fmla="*/ 2047495 h 2143472"/>
                <a:gd name="connsiteX74" fmla="*/ 2375243 w 4750486"/>
                <a:gd name="connsiteY74" fmla="*/ 1214177 h 2143472"/>
                <a:gd name="connsiteX75" fmla="*/ 4750486 w 4750486"/>
                <a:gd name="connsiteY75" fmla="*/ 1188070 h 2143472"/>
                <a:gd name="connsiteX76" fmla="*/ 4750486 w 4750486"/>
                <a:gd name="connsiteY76" fmla="*/ 1355515 h 2143472"/>
                <a:gd name="connsiteX77" fmla="*/ 4598801 w 4750486"/>
                <a:gd name="connsiteY77" fmla="*/ 1363175 h 2143472"/>
                <a:gd name="connsiteX78" fmla="*/ 3958402 w 4750486"/>
                <a:gd name="connsiteY78" fmla="*/ 1584436 h 2143472"/>
                <a:gd name="connsiteX79" fmla="*/ 3867419 w 4750486"/>
                <a:gd name="connsiteY79" fmla="*/ 1647905 h 2143472"/>
                <a:gd name="connsiteX80" fmla="*/ 3728147 w 4750486"/>
                <a:gd name="connsiteY80" fmla="*/ 1543759 h 2143472"/>
                <a:gd name="connsiteX81" fmla="*/ 3746845 w 4750486"/>
                <a:gd name="connsiteY81" fmla="*/ 1528044 h 2143472"/>
                <a:gd name="connsiteX82" fmla="*/ 4581681 w 4750486"/>
                <a:gd name="connsiteY82" fmla="*/ 1196594 h 2143472"/>
                <a:gd name="connsiteX83" fmla="*/ 0 w 4750486"/>
                <a:gd name="connsiteY83" fmla="*/ 1188070 h 2143472"/>
                <a:gd name="connsiteX84" fmla="*/ 168805 w 4750486"/>
                <a:gd name="connsiteY84" fmla="*/ 1196594 h 2143472"/>
                <a:gd name="connsiteX85" fmla="*/ 1003641 w 4750486"/>
                <a:gd name="connsiteY85" fmla="*/ 1528044 h 2143472"/>
                <a:gd name="connsiteX86" fmla="*/ 1022340 w 4750486"/>
                <a:gd name="connsiteY86" fmla="*/ 1543759 h 2143472"/>
                <a:gd name="connsiteX87" fmla="*/ 883067 w 4750486"/>
                <a:gd name="connsiteY87" fmla="*/ 1647905 h 2143472"/>
                <a:gd name="connsiteX88" fmla="*/ 792084 w 4750486"/>
                <a:gd name="connsiteY88" fmla="*/ 1584436 h 2143472"/>
                <a:gd name="connsiteX89" fmla="*/ 151685 w 4750486"/>
                <a:gd name="connsiteY89" fmla="*/ 1363175 h 2143472"/>
                <a:gd name="connsiteX90" fmla="*/ 0 w 4750486"/>
                <a:gd name="connsiteY90" fmla="*/ 1355515 h 2143472"/>
                <a:gd name="connsiteX91" fmla="*/ 4750486 w 4750486"/>
                <a:gd name="connsiteY91" fmla="*/ 872190 h 2143472"/>
                <a:gd name="connsiteX92" fmla="*/ 4750486 w 4750486"/>
                <a:gd name="connsiteY92" fmla="*/ 1055543 h 2143472"/>
                <a:gd name="connsiteX93" fmla="*/ 3615991 w 4750486"/>
                <a:gd name="connsiteY93" fmla="*/ 1462816 h 2143472"/>
                <a:gd name="connsiteX94" fmla="*/ 3609459 w 4750486"/>
                <a:gd name="connsiteY94" fmla="*/ 1468753 h 2143472"/>
                <a:gd name="connsiteX95" fmla="*/ 3511000 w 4750486"/>
                <a:gd name="connsiteY95" fmla="*/ 1408937 h 2143472"/>
                <a:gd name="connsiteX96" fmla="*/ 3440395 w 4750486"/>
                <a:gd name="connsiteY96" fmla="*/ 1374925 h 2143472"/>
                <a:gd name="connsiteX97" fmla="*/ 3499362 w 4750486"/>
                <a:gd name="connsiteY97" fmla="*/ 1321332 h 2143472"/>
                <a:gd name="connsiteX98" fmla="*/ 4750486 w 4750486"/>
                <a:gd name="connsiteY98" fmla="*/ 872190 h 2143472"/>
                <a:gd name="connsiteX99" fmla="*/ 0 w 4750486"/>
                <a:gd name="connsiteY99" fmla="*/ 872190 h 2143472"/>
                <a:gd name="connsiteX100" fmla="*/ 1251124 w 4750486"/>
                <a:gd name="connsiteY100" fmla="*/ 1321332 h 2143472"/>
                <a:gd name="connsiteX101" fmla="*/ 1310092 w 4750486"/>
                <a:gd name="connsiteY101" fmla="*/ 1374925 h 2143472"/>
                <a:gd name="connsiteX102" fmla="*/ 1239486 w 4750486"/>
                <a:gd name="connsiteY102" fmla="*/ 1408937 h 2143472"/>
                <a:gd name="connsiteX103" fmla="*/ 1141027 w 4750486"/>
                <a:gd name="connsiteY103" fmla="*/ 1468753 h 2143472"/>
                <a:gd name="connsiteX104" fmla="*/ 1134495 w 4750486"/>
                <a:gd name="connsiteY104" fmla="*/ 1462816 h 2143472"/>
                <a:gd name="connsiteX105" fmla="*/ 0 w 4750486"/>
                <a:gd name="connsiteY105" fmla="*/ 1055543 h 2143472"/>
                <a:gd name="connsiteX106" fmla="*/ 2375243 w 4750486"/>
                <a:gd name="connsiteY106" fmla="*/ 603192 h 2143472"/>
                <a:gd name="connsiteX107" fmla="*/ 3072037 w 4750486"/>
                <a:gd name="connsiteY107" fmla="*/ 1065057 h 2143472"/>
                <a:gd name="connsiteX108" fmla="*/ 3075270 w 4750486"/>
                <a:gd name="connsiteY108" fmla="*/ 1075472 h 2143472"/>
                <a:gd name="connsiteX109" fmla="*/ 2979054 w 4750486"/>
                <a:gd name="connsiteY109" fmla="*/ 1162919 h 2143472"/>
                <a:gd name="connsiteX110" fmla="*/ 2940641 w 4750486"/>
                <a:gd name="connsiteY110" fmla="*/ 1205184 h 2143472"/>
                <a:gd name="connsiteX111" fmla="*/ 2917419 w 4750486"/>
                <a:gd name="connsiteY111" fmla="*/ 1130374 h 2143472"/>
                <a:gd name="connsiteX112" fmla="*/ 2375243 w 4750486"/>
                <a:gd name="connsiteY112" fmla="*/ 770997 h 2143472"/>
                <a:gd name="connsiteX113" fmla="*/ 1798782 w 4750486"/>
                <a:gd name="connsiteY113" fmla="*/ 1240826 h 2143472"/>
                <a:gd name="connsiteX114" fmla="*/ 1798709 w 4750486"/>
                <a:gd name="connsiteY114" fmla="*/ 1241552 h 2143472"/>
                <a:gd name="connsiteX115" fmla="*/ 1727242 w 4750486"/>
                <a:gd name="connsiteY115" fmla="*/ 1162919 h 2143472"/>
                <a:gd name="connsiteX116" fmla="*/ 1665493 w 4750486"/>
                <a:gd name="connsiteY116" fmla="*/ 1106798 h 2143472"/>
                <a:gd name="connsiteX117" fmla="*/ 1678450 w 4750486"/>
                <a:gd name="connsiteY117" fmla="*/ 1065057 h 2143472"/>
                <a:gd name="connsiteX118" fmla="*/ 2375243 w 4750486"/>
                <a:gd name="connsiteY118" fmla="*/ 603192 h 2143472"/>
                <a:gd name="connsiteX119" fmla="*/ 4750486 w 4750486"/>
                <a:gd name="connsiteY119" fmla="*/ 549159 h 2143472"/>
                <a:gd name="connsiteX120" fmla="*/ 4750486 w 4750486"/>
                <a:gd name="connsiteY120" fmla="*/ 742063 h 2143472"/>
                <a:gd name="connsiteX121" fmla="*/ 3416589 w 4750486"/>
                <a:gd name="connsiteY121" fmla="*/ 1220919 h 2143472"/>
                <a:gd name="connsiteX122" fmla="*/ 3314087 w 4750486"/>
                <a:gd name="connsiteY122" fmla="*/ 1314079 h 2143472"/>
                <a:gd name="connsiteX123" fmla="*/ 3302714 w 4750486"/>
                <a:gd name="connsiteY123" fmla="*/ 1308601 h 2143472"/>
                <a:gd name="connsiteX124" fmla="*/ 3113544 w 4750486"/>
                <a:gd name="connsiteY124" fmla="*/ 1239364 h 2143472"/>
                <a:gd name="connsiteX125" fmla="*/ 3131269 w 4750486"/>
                <a:gd name="connsiteY125" fmla="*/ 1219861 h 2143472"/>
                <a:gd name="connsiteX126" fmla="*/ 4750486 w 4750486"/>
                <a:gd name="connsiteY126" fmla="*/ 549159 h 2143472"/>
                <a:gd name="connsiteX127" fmla="*/ 0 w 4750486"/>
                <a:gd name="connsiteY127" fmla="*/ 549159 h 2143472"/>
                <a:gd name="connsiteX128" fmla="*/ 1619217 w 4750486"/>
                <a:gd name="connsiteY128" fmla="*/ 1219861 h 2143472"/>
                <a:gd name="connsiteX129" fmla="*/ 1636943 w 4750486"/>
                <a:gd name="connsiteY129" fmla="*/ 1239364 h 2143472"/>
                <a:gd name="connsiteX130" fmla="*/ 1447772 w 4750486"/>
                <a:gd name="connsiteY130" fmla="*/ 1308601 h 2143472"/>
                <a:gd name="connsiteX131" fmla="*/ 1436399 w 4750486"/>
                <a:gd name="connsiteY131" fmla="*/ 1314079 h 2143472"/>
                <a:gd name="connsiteX132" fmla="*/ 1333897 w 4750486"/>
                <a:gd name="connsiteY132" fmla="*/ 1220919 h 2143472"/>
                <a:gd name="connsiteX133" fmla="*/ 0 w 4750486"/>
                <a:gd name="connsiteY133" fmla="*/ 742063 h 2143472"/>
                <a:gd name="connsiteX134" fmla="*/ 2375243 w 4750486"/>
                <a:gd name="connsiteY134" fmla="*/ 315236 h 2143472"/>
                <a:gd name="connsiteX135" fmla="*/ 3293394 w 4750486"/>
                <a:gd name="connsiteY135" fmla="*/ 861696 h 2143472"/>
                <a:gd name="connsiteX136" fmla="*/ 3306691 w 4750486"/>
                <a:gd name="connsiteY136" fmla="*/ 889300 h 2143472"/>
                <a:gd name="connsiteX137" fmla="*/ 3178863 w 4750486"/>
                <a:gd name="connsiteY137" fmla="*/ 984888 h 2143472"/>
                <a:gd name="connsiteX138" fmla="*/ 3112375 w 4750486"/>
                <a:gd name="connsiteY138" fmla="*/ 862392 h 2143472"/>
                <a:gd name="connsiteX139" fmla="*/ 2375243 w 4750486"/>
                <a:gd name="connsiteY139" fmla="*/ 470463 h 2143472"/>
                <a:gd name="connsiteX140" fmla="*/ 1638112 w 4750486"/>
                <a:gd name="connsiteY140" fmla="*/ 862392 h 2143472"/>
                <a:gd name="connsiteX141" fmla="*/ 1558322 w 4750486"/>
                <a:gd name="connsiteY141" fmla="*/ 1009394 h 2143472"/>
                <a:gd name="connsiteX142" fmla="*/ 1549585 w 4750486"/>
                <a:gd name="connsiteY142" fmla="*/ 1001453 h 2143472"/>
                <a:gd name="connsiteX143" fmla="*/ 1432092 w 4750486"/>
                <a:gd name="connsiteY143" fmla="*/ 913594 h 2143472"/>
                <a:gd name="connsiteX144" fmla="*/ 1457093 w 4750486"/>
                <a:gd name="connsiteY144" fmla="*/ 861696 h 2143472"/>
                <a:gd name="connsiteX145" fmla="*/ 2375243 w 4750486"/>
                <a:gd name="connsiteY145" fmla="*/ 315236 h 2143472"/>
                <a:gd name="connsiteX146" fmla="*/ 2375242 w 4750486"/>
                <a:gd name="connsiteY146" fmla="*/ 9818 h 2143472"/>
                <a:gd name="connsiteX147" fmla="*/ 3561947 w 4750486"/>
                <a:gd name="connsiteY147" fmla="*/ 716115 h 2143472"/>
                <a:gd name="connsiteX148" fmla="*/ 3567006 w 4750486"/>
                <a:gd name="connsiteY148" fmla="*/ 726617 h 2143472"/>
                <a:gd name="connsiteX149" fmla="*/ 3555568 w 4750486"/>
                <a:gd name="connsiteY149" fmla="*/ 732126 h 2143472"/>
                <a:gd name="connsiteX150" fmla="*/ 3430015 w 4750486"/>
                <a:gd name="connsiteY150" fmla="*/ 808402 h 2143472"/>
                <a:gd name="connsiteX151" fmla="*/ 3422082 w 4750486"/>
                <a:gd name="connsiteY151" fmla="*/ 791934 h 2143472"/>
                <a:gd name="connsiteX152" fmla="*/ 2375242 w 4750486"/>
                <a:gd name="connsiteY152" fmla="*/ 168881 h 2143472"/>
                <a:gd name="connsiteX153" fmla="*/ 1328403 w 4750486"/>
                <a:gd name="connsiteY153" fmla="*/ 791934 h 2143472"/>
                <a:gd name="connsiteX154" fmla="*/ 1310465 w 4750486"/>
                <a:gd name="connsiteY154" fmla="*/ 829170 h 2143472"/>
                <a:gd name="connsiteX155" fmla="*/ 1174011 w 4750486"/>
                <a:gd name="connsiteY155" fmla="*/ 746271 h 2143472"/>
                <a:gd name="connsiteX156" fmla="*/ 1188538 w 4750486"/>
                <a:gd name="connsiteY156" fmla="*/ 716115 h 2143472"/>
                <a:gd name="connsiteX157" fmla="*/ 2375242 w 4750486"/>
                <a:gd name="connsiteY157" fmla="*/ 9818 h 2143472"/>
                <a:gd name="connsiteX158" fmla="*/ 4444273 w 4750486"/>
                <a:gd name="connsiteY158" fmla="*/ 0 h 2143472"/>
                <a:gd name="connsiteX159" fmla="*/ 4750486 w 4750486"/>
                <a:gd name="connsiteY159" fmla="*/ 0 h 2143472"/>
                <a:gd name="connsiteX160" fmla="*/ 4750486 w 4750486"/>
                <a:gd name="connsiteY160" fmla="*/ 101941 h 2143472"/>
                <a:gd name="connsiteX161" fmla="*/ 4521448 w 4750486"/>
                <a:gd name="connsiteY161" fmla="*/ 148182 h 2143472"/>
                <a:gd name="connsiteX162" fmla="*/ 4450424 w 4750486"/>
                <a:gd name="connsiteY162" fmla="*/ 186732 h 2143472"/>
                <a:gd name="connsiteX163" fmla="*/ 4363588 w 4750486"/>
                <a:gd name="connsiteY163" fmla="*/ 43794 h 2143472"/>
                <a:gd name="connsiteX164" fmla="*/ 3966213 w 4750486"/>
                <a:gd name="connsiteY164" fmla="*/ 0 h 2143472"/>
                <a:gd name="connsiteX165" fmla="*/ 4217640 w 4750486"/>
                <a:gd name="connsiteY165" fmla="*/ 0 h 2143472"/>
                <a:gd name="connsiteX166" fmla="*/ 4226591 w 4750486"/>
                <a:gd name="connsiteY166" fmla="*/ 11461 h 2143472"/>
                <a:gd name="connsiteX167" fmla="*/ 4388781 w 4750486"/>
                <a:gd name="connsiteY167" fmla="*/ 267901 h 2143472"/>
                <a:gd name="connsiteX168" fmla="*/ 4474484 w 4750486"/>
                <a:gd name="connsiteY168" fmla="*/ 445810 h 2143472"/>
                <a:gd name="connsiteX169" fmla="*/ 4275220 w 4750486"/>
                <a:gd name="connsiteY169" fmla="*/ 476221 h 2143472"/>
                <a:gd name="connsiteX170" fmla="*/ 4219161 w 4750486"/>
                <a:gd name="connsiteY170" fmla="*/ 359850 h 2143472"/>
                <a:gd name="connsiteX171" fmla="*/ 4070633 w 4750486"/>
                <a:gd name="connsiteY171" fmla="*/ 125013 h 2143472"/>
                <a:gd name="connsiteX172" fmla="*/ 3526171 w 4750486"/>
                <a:gd name="connsiteY172" fmla="*/ 0 h 2143472"/>
                <a:gd name="connsiteX173" fmla="*/ 3796429 w 4750486"/>
                <a:gd name="connsiteY173" fmla="*/ 0 h 2143472"/>
                <a:gd name="connsiteX174" fmla="*/ 3799013 w 4750486"/>
                <a:gd name="connsiteY174" fmla="*/ 2377 h 2143472"/>
                <a:gd name="connsiteX175" fmla="*/ 4104739 w 4750486"/>
                <a:gd name="connsiteY175" fmla="*/ 421877 h 2143472"/>
                <a:gd name="connsiteX176" fmla="*/ 4145417 w 4750486"/>
                <a:gd name="connsiteY176" fmla="*/ 506319 h 2143472"/>
                <a:gd name="connsiteX177" fmla="*/ 4004102 w 4750486"/>
                <a:gd name="connsiteY177" fmla="*/ 542655 h 2143472"/>
                <a:gd name="connsiteX178" fmla="*/ 3966267 w 4750486"/>
                <a:gd name="connsiteY178" fmla="*/ 556502 h 2143472"/>
                <a:gd name="connsiteX179" fmla="*/ 3943516 w 4750486"/>
                <a:gd name="connsiteY179" fmla="*/ 509274 h 2143472"/>
                <a:gd name="connsiteX180" fmla="*/ 3666289 w 4750486"/>
                <a:gd name="connsiteY180" fmla="*/ 128880 h 2143472"/>
                <a:gd name="connsiteX181" fmla="*/ 2970126 w 4750486"/>
                <a:gd name="connsiteY181" fmla="*/ 0 h 2143472"/>
                <a:gd name="connsiteX182" fmla="*/ 3306242 w 4750486"/>
                <a:gd name="connsiteY182" fmla="*/ 0 h 2143472"/>
                <a:gd name="connsiteX183" fmla="*/ 3410070 w 4750486"/>
                <a:gd name="connsiteY183" fmla="*/ 72887 h 2143472"/>
                <a:gd name="connsiteX184" fmla="*/ 3826981 w 4750486"/>
                <a:gd name="connsiteY184" fmla="*/ 572443 h 2143472"/>
                <a:gd name="connsiteX185" fmla="*/ 3841330 w 4750486"/>
                <a:gd name="connsiteY185" fmla="*/ 602230 h 2143472"/>
                <a:gd name="connsiteX186" fmla="*/ 3774255 w 4750486"/>
                <a:gd name="connsiteY186" fmla="*/ 626780 h 2143472"/>
                <a:gd name="connsiteX187" fmla="*/ 3687585 w 4750486"/>
                <a:gd name="connsiteY187" fmla="*/ 668530 h 2143472"/>
                <a:gd name="connsiteX188" fmla="*/ 3679746 w 4750486"/>
                <a:gd name="connsiteY188" fmla="*/ 652257 h 2143472"/>
                <a:gd name="connsiteX189" fmla="*/ 3144524 w 4750486"/>
                <a:gd name="connsiteY189" fmla="*/ 90630 h 2143472"/>
                <a:gd name="connsiteX190" fmla="*/ 1444243 w 4750486"/>
                <a:gd name="connsiteY190" fmla="*/ 0 h 2143472"/>
                <a:gd name="connsiteX191" fmla="*/ 1780359 w 4750486"/>
                <a:gd name="connsiteY191" fmla="*/ 0 h 2143472"/>
                <a:gd name="connsiteX192" fmla="*/ 1605961 w 4750486"/>
                <a:gd name="connsiteY192" fmla="*/ 90630 h 2143472"/>
                <a:gd name="connsiteX193" fmla="*/ 1070738 w 4750486"/>
                <a:gd name="connsiteY193" fmla="*/ 652257 h 2143472"/>
                <a:gd name="connsiteX194" fmla="*/ 1054576 w 4750486"/>
                <a:gd name="connsiteY194" fmla="*/ 685808 h 2143472"/>
                <a:gd name="connsiteX195" fmla="*/ 932041 w 4750486"/>
                <a:gd name="connsiteY195" fmla="*/ 626780 h 2143472"/>
                <a:gd name="connsiteX196" fmla="*/ 902531 w 4750486"/>
                <a:gd name="connsiteY196" fmla="*/ 615979 h 2143472"/>
                <a:gd name="connsiteX197" fmla="*/ 923503 w 4750486"/>
                <a:gd name="connsiteY197" fmla="*/ 572443 h 2143472"/>
                <a:gd name="connsiteX198" fmla="*/ 1340414 w 4750486"/>
                <a:gd name="connsiteY198" fmla="*/ 72887 h 2143472"/>
                <a:gd name="connsiteX199" fmla="*/ 954058 w 4750486"/>
                <a:gd name="connsiteY199" fmla="*/ 0 h 2143472"/>
                <a:gd name="connsiteX200" fmla="*/ 1224316 w 4750486"/>
                <a:gd name="connsiteY200" fmla="*/ 0 h 2143472"/>
                <a:gd name="connsiteX201" fmla="*/ 1084198 w 4750486"/>
                <a:gd name="connsiteY201" fmla="*/ 128880 h 2143472"/>
                <a:gd name="connsiteX202" fmla="*/ 806970 w 4750486"/>
                <a:gd name="connsiteY202" fmla="*/ 509274 h 2143472"/>
                <a:gd name="connsiteX203" fmla="*/ 777596 w 4750486"/>
                <a:gd name="connsiteY203" fmla="*/ 570252 h 2143472"/>
                <a:gd name="connsiteX204" fmla="*/ 702193 w 4750486"/>
                <a:gd name="connsiteY204" fmla="*/ 542655 h 2143472"/>
                <a:gd name="connsiteX205" fmla="*/ 600199 w 4750486"/>
                <a:gd name="connsiteY205" fmla="*/ 516429 h 2143472"/>
                <a:gd name="connsiteX206" fmla="*/ 645747 w 4750486"/>
                <a:gd name="connsiteY206" fmla="*/ 421877 h 2143472"/>
                <a:gd name="connsiteX207" fmla="*/ 951474 w 4750486"/>
                <a:gd name="connsiteY207" fmla="*/ 2377 h 2143472"/>
                <a:gd name="connsiteX208" fmla="*/ 532847 w 4750486"/>
                <a:gd name="connsiteY208" fmla="*/ 0 h 2143472"/>
                <a:gd name="connsiteX209" fmla="*/ 784274 w 4750486"/>
                <a:gd name="connsiteY209" fmla="*/ 0 h 2143472"/>
                <a:gd name="connsiteX210" fmla="*/ 679854 w 4750486"/>
                <a:gd name="connsiteY210" fmla="*/ 125013 h 2143472"/>
                <a:gd name="connsiteX211" fmla="*/ 531326 w 4750486"/>
                <a:gd name="connsiteY211" fmla="*/ 359850 h 2143472"/>
                <a:gd name="connsiteX212" fmla="*/ 471802 w 4750486"/>
                <a:gd name="connsiteY212" fmla="*/ 483415 h 2143472"/>
                <a:gd name="connsiteX213" fmla="*/ 462442 w 4750486"/>
                <a:gd name="connsiteY213" fmla="*/ 481008 h 2143472"/>
                <a:gd name="connsiteX214" fmla="*/ 272976 w 4750486"/>
                <a:gd name="connsiteY214" fmla="*/ 452092 h 2143472"/>
                <a:gd name="connsiteX215" fmla="*/ 361705 w 4750486"/>
                <a:gd name="connsiteY215" fmla="*/ 267901 h 2143472"/>
                <a:gd name="connsiteX216" fmla="*/ 523896 w 4750486"/>
                <a:gd name="connsiteY216" fmla="*/ 11461 h 2143472"/>
                <a:gd name="connsiteX217" fmla="*/ 0 w 4750486"/>
                <a:gd name="connsiteY217" fmla="*/ 0 h 2143472"/>
                <a:gd name="connsiteX218" fmla="*/ 306214 w 4750486"/>
                <a:gd name="connsiteY218" fmla="*/ 0 h 2143472"/>
                <a:gd name="connsiteX219" fmla="*/ 386899 w 4750486"/>
                <a:gd name="connsiteY219" fmla="*/ 43794 h 2143472"/>
                <a:gd name="connsiteX220" fmla="*/ 300062 w 4750486"/>
                <a:gd name="connsiteY220" fmla="*/ 186732 h 2143472"/>
                <a:gd name="connsiteX221" fmla="*/ 229038 w 4750486"/>
                <a:gd name="connsiteY221" fmla="*/ 148182 h 2143472"/>
                <a:gd name="connsiteX222" fmla="*/ 0 w 4750486"/>
                <a:gd name="connsiteY222" fmla="*/ 101941 h 214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</a:cxnLst>
              <a:rect l="l" t="t" r="r" b="b"/>
              <a:pathLst>
                <a:path w="4750486" h="2143472">
                  <a:moveTo>
                    <a:pt x="4750486" y="2082858"/>
                  </a:moveTo>
                  <a:lnTo>
                    <a:pt x="4750486" y="2143472"/>
                  </a:lnTo>
                  <a:lnTo>
                    <a:pt x="4453946" y="2143472"/>
                  </a:lnTo>
                  <a:lnTo>
                    <a:pt x="4456131" y="2142286"/>
                  </a:lnTo>
                  <a:cubicBezTo>
                    <a:pt x="4546604" y="2104019"/>
                    <a:pt x="4646074" y="2082858"/>
                    <a:pt x="4750486" y="2082858"/>
                  </a:cubicBezTo>
                  <a:close/>
                  <a:moveTo>
                    <a:pt x="0" y="2082858"/>
                  </a:moveTo>
                  <a:cubicBezTo>
                    <a:pt x="104413" y="2082858"/>
                    <a:pt x="203883" y="2104019"/>
                    <a:pt x="294356" y="2142286"/>
                  </a:cubicBezTo>
                  <a:lnTo>
                    <a:pt x="296541" y="2143472"/>
                  </a:lnTo>
                  <a:lnTo>
                    <a:pt x="0" y="2143472"/>
                  </a:lnTo>
                  <a:close/>
                  <a:moveTo>
                    <a:pt x="2375242" y="1853088"/>
                  </a:moveTo>
                  <a:cubicBezTo>
                    <a:pt x="2717177" y="1853088"/>
                    <a:pt x="3034834" y="1957035"/>
                    <a:pt x="3298336" y="2135054"/>
                  </a:cubicBezTo>
                  <a:lnTo>
                    <a:pt x="3309593" y="2143472"/>
                  </a:lnTo>
                  <a:lnTo>
                    <a:pt x="2965900" y="2143472"/>
                  </a:lnTo>
                  <a:lnTo>
                    <a:pt x="2952712" y="2137119"/>
                  </a:lnTo>
                  <a:cubicBezTo>
                    <a:pt x="2775221" y="2062046"/>
                    <a:pt x="2580079" y="2020533"/>
                    <a:pt x="2375242" y="2020533"/>
                  </a:cubicBezTo>
                  <a:cubicBezTo>
                    <a:pt x="2170405" y="2020533"/>
                    <a:pt x="1975264" y="2062046"/>
                    <a:pt x="1797773" y="2137119"/>
                  </a:cubicBezTo>
                  <a:lnTo>
                    <a:pt x="1784584" y="2143472"/>
                  </a:lnTo>
                  <a:lnTo>
                    <a:pt x="1440892" y="2143472"/>
                  </a:lnTo>
                  <a:lnTo>
                    <a:pt x="1452149" y="2135054"/>
                  </a:lnTo>
                  <a:cubicBezTo>
                    <a:pt x="1715651" y="1957035"/>
                    <a:pt x="2033308" y="1853088"/>
                    <a:pt x="2375242" y="1853088"/>
                  </a:cubicBezTo>
                  <a:close/>
                  <a:moveTo>
                    <a:pt x="4750486" y="1794902"/>
                  </a:moveTo>
                  <a:lnTo>
                    <a:pt x="4750486" y="1950129"/>
                  </a:lnTo>
                  <a:cubicBezTo>
                    <a:pt x="4627748" y="1950129"/>
                    <a:pt x="4510819" y="1975004"/>
                    <a:pt x="4404466" y="2019987"/>
                  </a:cubicBezTo>
                  <a:lnTo>
                    <a:pt x="4285680" y="2084462"/>
                  </a:lnTo>
                  <a:lnTo>
                    <a:pt x="4213884" y="1988450"/>
                  </a:lnTo>
                  <a:lnTo>
                    <a:pt x="4188179" y="1960168"/>
                  </a:lnTo>
                  <a:lnTo>
                    <a:pt x="4252769" y="1920929"/>
                  </a:lnTo>
                  <a:cubicBezTo>
                    <a:pt x="4400722" y="1840556"/>
                    <a:pt x="4570273" y="1794902"/>
                    <a:pt x="4750486" y="1794902"/>
                  </a:cubicBezTo>
                  <a:close/>
                  <a:moveTo>
                    <a:pt x="0" y="1794902"/>
                  </a:moveTo>
                  <a:cubicBezTo>
                    <a:pt x="180214" y="1794902"/>
                    <a:pt x="349764" y="1840556"/>
                    <a:pt x="497717" y="1920929"/>
                  </a:cubicBezTo>
                  <a:lnTo>
                    <a:pt x="562307" y="1960168"/>
                  </a:lnTo>
                  <a:lnTo>
                    <a:pt x="536602" y="1988450"/>
                  </a:lnTo>
                  <a:lnTo>
                    <a:pt x="464806" y="2084462"/>
                  </a:lnTo>
                  <a:lnTo>
                    <a:pt x="346020" y="2019987"/>
                  </a:lnTo>
                  <a:cubicBezTo>
                    <a:pt x="239667" y="1975004"/>
                    <a:pt x="122739" y="1950129"/>
                    <a:pt x="0" y="1950129"/>
                  </a:cubicBezTo>
                  <a:close/>
                  <a:moveTo>
                    <a:pt x="2375243" y="1537208"/>
                  </a:moveTo>
                  <a:cubicBezTo>
                    <a:pt x="2918385" y="1537208"/>
                    <a:pt x="3410107" y="1757360"/>
                    <a:pt x="3766044" y="2113296"/>
                  </a:cubicBezTo>
                  <a:lnTo>
                    <a:pt x="3793469" y="2143472"/>
                  </a:lnTo>
                  <a:lnTo>
                    <a:pt x="3526944" y="2143472"/>
                  </a:lnTo>
                  <a:lnTo>
                    <a:pt x="3509738" y="2127834"/>
                  </a:lnTo>
                  <a:cubicBezTo>
                    <a:pt x="3201438" y="1873402"/>
                    <a:pt x="2806190" y="1720561"/>
                    <a:pt x="2375243" y="1720561"/>
                  </a:cubicBezTo>
                  <a:cubicBezTo>
                    <a:pt x="1944297" y="1720561"/>
                    <a:pt x="1549049" y="1873402"/>
                    <a:pt x="1240749" y="2127834"/>
                  </a:cubicBezTo>
                  <a:lnTo>
                    <a:pt x="1223542" y="2143472"/>
                  </a:lnTo>
                  <a:lnTo>
                    <a:pt x="957017" y="2143472"/>
                  </a:lnTo>
                  <a:lnTo>
                    <a:pt x="984443" y="2113296"/>
                  </a:lnTo>
                  <a:cubicBezTo>
                    <a:pt x="1340380" y="1757360"/>
                    <a:pt x="1832102" y="1537208"/>
                    <a:pt x="2375243" y="1537208"/>
                  </a:cubicBezTo>
                  <a:close/>
                  <a:moveTo>
                    <a:pt x="4750486" y="1489484"/>
                  </a:moveTo>
                  <a:lnTo>
                    <a:pt x="4750486" y="1648547"/>
                  </a:lnTo>
                  <a:lnTo>
                    <a:pt x="4628762" y="1654694"/>
                  </a:lnTo>
                  <a:cubicBezTo>
                    <a:pt x="4441158" y="1673746"/>
                    <a:pt x="4266431" y="1736356"/>
                    <a:pt x="4114854" y="1832252"/>
                  </a:cubicBezTo>
                  <a:lnTo>
                    <a:pt x="4088580" y="1850581"/>
                  </a:lnTo>
                  <a:lnTo>
                    <a:pt x="4060097" y="1819242"/>
                  </a:lnTo>
                  <a:lnTo>
                    <a:pt x="3971359" y="1738591"/>
                  </a:lnTo>
                  <a:lnTo>
                    <a:pt x="4029929" y="1697733"/>
                  </a:lnTo>
                  <a:cubicBezTo>
                    <a:pt x="4201758" y="1589025"/>
                    <a:pt x="4399830" y="1518050"/>
                    <a:pt x="4612499" y="1496452"/>
                  </a:cubicBezTo>
                  <a:close/>
                  <a:moveTo>
                    <a:pt x="0" y="1489484"/>
                  </a:moveTo>
                  <a:lnTo>
                    <a:pt x="137987" y="1496452"/>
                  </a:lnTo>
                  <a:cubicBezTo>
                    <a:pt x="350656" y="1518050"/>
                    <a:pt x="548728" y="1589025"/>
                    <a:pt x="720557" y="1697733"/>
                  </a:cubicBezTo>
                  <a:lnTo>
                    <a:pt x="779127" y="1738591"/>
                  </a:lnTo>
                  <a:lnTo>
                    <a:pt x="690389" y="1819242"/>
                  </a:lnTo>
                  <a:lnTo>
                    <a:pt x="661907" y="1850581"/>
                  </a:lnTo>
                  <a:lnTo>
                    <a:pt x="635632" y="1832252"/>
                  </a:lnTo>
                  <a:cubicBezTo>
                    <a:pt x="484055" y="1736356"/>
                    <a:pt x="309328" y="1673746"/>
                    <a:pt x="121724" y="1654694"/>
                  </a:cubicBezTo>
                  <a:lnTo>
                    <a:pt x="0" y="1648547"/>
                  </a:lnTo>
                  <a:close/>
                  <a:moveTo>
                    <a:pt x="2375243" y="1214177"/>
                  </a:moveTo>
                  <a:cubicBezTo>
                    <a:pt x="3086630" y="1214177"/>
                    <a:pt x="3722251" y="1538567"/>
                    <a:pt x="4142256" y="2047495"/>
                  </a:cubicBezTo>
                  <a:lnTo>
                    <a:pt x="4214026" y="2143472"/>
                  </a:lnTo>
                  <a:lnTo>
                    <a:pt x="3969111" y="2143472"/>
                  </a:lnTo>
                  <a:lnTo>
                    <a:pt x="3858057" y="2021282"/>
                  </a:lnTo>
                  <a:cubicBezTo>
                    <a:pt x="3478572" y="1641797"/>
                    <a:pt x="2954318" y="1407081"/>
                    <a:pt x="2375243" y="1407081"/>
                  </a:cubicBezTo>
                  <a:cubicBezTo>
                    <a:pt x="1796168" y="1407081"/>
                    <a:pt x="1271914" y="1641797"/>
                    <a:pt x="892429" y="2021282"/>
                  </a:cubicBezTo>
                  <a:lnTo>
                    <a:pt x="781375" y="2143472"/>
                  </a:lnTo>
                  <a:lnTo>
                    <a:pt x="536460" y="2143472"/>
                  </a:lnTo>
                  <a:lnTo>
                    <a:pt x="608231" y="2047495"/>
                  </a:lnTo>
                  <a:cubicBezTo>
                    <a:pt x="1028236" y="1538567"/>
                    <a:pt x="1663857" y="1214177"/>
                    <a:pt x="2375243" y="1214177"/>
                  </a:cubicBezTo>
                  <a:close/>
                  <a:moveTo>
                    <a:pt x="4750486" y="1188070"/>
                  </a:moveTo>
                  <a:lnTo>
                    <a:pt x="4750486" y="1355515"/>
                  </a:lnTo>
                  <a:lnTo>
                    <a:pt x="4598801" y="1363175"/>
                  </a:lnTo>
                  <a:cubicBezTo>
                    <a:pt x="4365021" y="1386917"/>
                    <a:pt x="4147288" y="1464937"/>
                    <a:pt x="3958402" y="1584436"/>
                  </a:cubicBezTo>
                  <a:lnTo>
                    <a:pt x="3867419" y="1647905"/>
                  </a:lnTo>
                  <a:lnTo>
                    <a:pt x="3728147" y="1543759"/>
                  </a:lnTo>
                  <a:lnTo>
                    <a:pt x="3746845" y="1528044"/>
                  </a:lnTo>
                  <a:cubicBezTo>
                    <a:pt x="3982998" y="1346989"/>
                    <a:pt x="4269482" y="1228300"/>
                    <a:pt x="4581681" y="1196594"/>
                  </a:cubicBezTo>
                  <a:close/>
                  <a:moveTo>
                    <a:pt x="0" y="1188070"/>
                  </a:moveTo>
                  <a:lnTo>
                    <a:pt x="168805" y="1196594"/>
                  </a:lnTo>
                  <a:cubicBezTo>
                    <a:pt x="481004" y="1228300"/>
                    <a:pt x="767488" y="1346989"/>
                    <a:pt x="1003641" y="1528044"/>
                  </a:cubicBezTo>
                  <a:lnTo>
                    <a:pt x="1022340" y="1543759"/>
                  </a:lnTo>
                  <a:lnTo>
                    <a:pt x="883067" y="1647905"/>
                  </a:lnTo>
                  <a:lnTo>
                    <a:pt x="792084" y="1584436"/>
                  </a:lnTo>
                  <a:cubicBezTo>
                    <a:pt x="603198" y="1464937"/>
                    <a:pt x="385465" y="1386917"/>
                    <a:pt x="151685" y="1363175"/>
                  </a:cubicBezTo>
                  <a:lnTo>
                    <a:pt x="0" y="1355515"/>
                  </a:lnTo>
                  <a:close/>
                  <a:moveTo>
                    <a:pt x="4750486" y="872190"/>
                  </a:moveTo>
                  <a:lnTo>
                    <a:pt x="4750486" y="1055543"/>
                  </a:lnTo>
                  <a:cubicBezTo>
                    <a:pt x="4319540" y="1055543"/>
                    <a:pt x="3924292" y="1208384"/>
                    <a:pt x="3615991" y="1462816"/>
                  </a:cubicBezTo>
                  <a:lnTo>
                    <a:pt x="3609459" y="1468753"/>
                  </a:lnTo>
                  <a:lnTo>
                    <a:pt x="3511000" y="1408937"/>
                  </a:lnTo>
                  <a:lnTo>
                    <a:pt x="3440395" y="1374925"/>
                  </a:lnTo>
                  <a:lnTo>
                    <a:pt x="3499362" y="1321332"/>
                  </a:lnTo>
                  <a:cubicBezTo>
                    <a:pt x="3839356" y="1040744"/>
                    <a:pt x="4275237" y="872190"/>
                    <a:pt x="4750486" y="872190"/>
                  </a:cubicBezTo>
                  <a:close/>
                  <a:moveTo>
                    <a:pt x="0" y="872190"/>
                  </a:moveTo>
                  <a:cubicBezTo>
                    <a:pt x="475249" y="872190"/>
                    <a:pt x="911130" y="1040744"/>
                    <a:pt x="1251124" y="1321332"/>
                  </a:cubicBezTo>
                  <a:lnTo>
                    <a:pt x="1310092" y="1374925"/>
                  </a:lnTo>
                  <a:lnTo>
                    <a:pt x="1239486" y="1408937"/>
                  </a:lnTo>
                  <a:lnTo>
                    <a:pt x="1141027" y="1468753"/>
                  </a:lnTo>
                  <a:lnTo>
                    <a:pt x="1134495" y="1462816"/>
                  </a:lnTo>
                  <a:cubicBezTo>
                    <a:pt x="826195" y="1208384"/>
                    <a:pt x="430947" y="1055543"/>
                    <a:pt x="0" y="1055543"/>
                  </a:cubicBezTo>
                  <a:close/>
                  <a:moveTo>
                    <a:pt x="2375243" y="603192"/>
                  </a:moveTo>
                  <a:cubicBezTo>
                    <a:pt x="2688480" y="603192"/>
                    <a:pt x="2957236" y="793638"/>
                    <a:pt x="3072037" y="1065057"/>
                  </a:cubicBezTo>
                  <a:lnTo>
                    <a:pt x="3075270" y="1075472"/>
                  </a:lnTo>
                  <a:lnTo>
                    <a:pt x="2979054" y="1162919"/>
                  </a:lnTo>
                  <a:lnTo>
                    <a:pt x="2940641" y="1205184"/>
                  </a:lnTo>
                  <a:lnTo>
                    <a:pt x="2917419" y="1130374"/>
                  </a:lnTo>
                  <a:cubicBezTo>
                    <a:pt x="2828092" y="919183"/>
                    <a:pt x="2618973" y="770997"/>
                    <a:pt x="2375243" y="770997"/>
                  </a:cubicBezTo>
                  <a:cubicBezTo>
                    <a:pt x="2090892" y="770997"/>
                    <a:pt x="1853649" y="972695"/>
                    <a:pt x="1798782" y="1240826"/>
                  </a:cubicBezTo>
                  <a:lnTo>
                    <a:pt x="1798709" y="1241552"/>
                  </a:lnTo>
                  <a:lnTo>
                    <a:pt x="1727242" y="1162919"/>
                  </a:lnTo>
                  <a:lnTo>
                    <a:pt x="1665493" y="1106798"/>
                  </a:lnTo>
                  <a:lnTo>
                    <a:pt x="1678450" y="1065057"/>
                  </a:lnTo>
                  <a:cubicBezTo>
                    <a:pt x="1793251" y="793638"/>
                    <a:pt x="2062006" y="603192"/>
                    <a:pt x="2375243" y="603192"/>
                  </a:cubicBezTo>
                  <a:close/>
                  <a:moveTo>
                    <a:pt x="4750486" y="549159"/>
                  </a:moveTo>
                  <a:lnTo>
                    <a:pt x="4750486" y="742063"/>
                  </a:lnTo>
                  <a:cubicBezTo>
                    <a:pt x="4243795" y="742063"/>
                    <a:pt x="3779077" y="921768"/>
                    <a:pt x="3416589" y="1220919"/>
                  </a:cubicBezTo>
                  <a:lnTo>
                    <a:pt x="3314087" y="1314079"/>
                  </a:lnTo>
                  <a:lnTo>
                    <a:pt x="3302714" y="1308601"/>
                  </a:lnTo>
                  <a:lnTo>
                    <a:pt x="3113544" y="1239364"/>
                  </a:lnTo>
                  <a:lnTo>
                    <a:pt x="3131269" y="1219861"/>
                  </a:lnTo>
                  <a:cubicBezTo>
                    <a:pt x="3545663" y="805467"/>
                    <a:pt x="4118143" y="549159"/>
                    <a:pt x="4750486" y="549159"/>
                  </a:cubicBezTo>
                  <a:close/>
                  <a:moveTo>
                    <a:pt x="0" y="549159"/>
                  </a:moveTo>
                  <a:cubicBezTo>
                    <a:pt x="632344" y="549159"/>
                    <a:pt x="1204824" y="805467"/>
                    <a:pt x="1619217" y="1219861"/>
                  </a:cubicBezTo>
                  <a:lnTo>
                    <a:pt x="1636943" y="1239364"/>
                  </a:lnTo>
                  <a:lnTo>
                    <a:pt x="1447772" y="1308601"/>
                  </a:lnTo>
                  <a:lnTo>
                    <a:pt x="1436399" y="1314079"/>
                  </a:lnTo>
                  <a:lnTo>
                    <a:pt x="1333897" y="1220919"/>
                  </a:lnTo>
                  <a:cubicBezTo>
                    <a:pt x="971409" y="921768"/>
                    <a:pt x="506691" y="742063"/>
                    <a:pt x="0" y="742063"/>
                  </a:cubicBezTo>
                  <a:close/>
                  <a:moveTo>
                    <a:pt x="2375243" y="315236"/>
                  </a:moveTo>
                  <a:cubicBezTo>
                    <a:pt x="2771713" y="315236"/>
                    <a:pt x="3116574" y="536200"/>
                    <a:pt x="3293394" y="861696"/>
                  </a:cubicBezTo>
                  <a:lnTo>
                    <a:pt x="3306691" y="889300"/>
                  </a:lnTo>
                  <a:lnTo>
                    <a:pt x="3178863" y="984888"/>
                  </a:lnTo>
                  <a:lnTo>
                    <a:pt x="3112375" y="862392"/>
                  </a:lnTo>
                  <a:cubicBezTo>
                    <a:pt x="2952624" y="625930"/>
                    <a:pt x="2682090" y="470463"/>
                    <a:pt x="2375243" y="470463"/>
                  </a:cubicBezTo>
                  <a:cubicBezTo>
                    <a:pt x="2068397" y="470463"/>
                    <a:pt x="1797862" y="625930"/>
                    <a:pt x="1638112" y="862392"/>
                  </a:cubicBezTo>
                  <a:lnTo>
                    <a:pt x="1558322" y="1009394"/>
                  </a:lnTo>
                  <a:lnTo>
                    <a:pt x="1549585" y="1001453"/>
                  </a:lnTo>
                  <a:lnTo>
                    <a:pt x="1432092" y="913594"/>
                  </a:lnTo>
                  <a:lnTo>
                    <a:pt x="1457093" y="861696"/>
                  </a:lnTo>
                  <a:cubicBezTo>
                    <a:pt x="1633913" y="536200"/>
                    <a:pt x="1978774" y="315236"/>
                    <a:pt x="2375243" y="315236"/>
                  </a:cubicBezTo>
                  <a:close/>
                  <a:moveTo>
                    <a:pt x="2375242" y="9818"/>
                  </a:moveTo>
                  <a:cubicBezTo>
                    <a:pt x="2887677" y="9818"/>
                    <a:pt x="3333408" y="295413"/>
                    <a:pt x="3561947" y="716115"/>
                  </a:cubicBezTo>
                  <a:lnTo>
                    <a:pt x="3567006" y="726617"/>
                  </a:lnTo>
                  <a:lnTo>
                    <a:pt x="3555568" y="732126"/>
                  </a:lnTo>
                  <a:lnTo>
                    <a:pt x="3430015" y="808402"/>
                  </a:lnTo>
                  <a:lnTo>
                    <a:pt x="3422082" y="791934"/>
                  </a:lnTo>
                  <a:cubicBezTo>
                    <a:pt x="3220478" y="420815"/>
                    <a:pt x="2827282" y="168881"/>
                    <a:pt x="2375242" y="168881"/>
                  </a:cubicBezTo>
                  <a:cubicBezTo>
                    <a:pt x="1923203" y="168881"/>
                    <a:pt x="1530006" y="420815"/>
                    <a:pt x="1328403" y="791934"/>
                  </a:cubicBezTo>
                  <a:lnTo>
                    <a:pt x="1310465" y="829170"/>
                  </a:lnTo>
                  <a:lnTo>
                    <a:pt x="1174011" y="746271"/>
                  </a:lnTo>
                  <a:lnTo>
                    <a:pt x="1188538" y="716115"/>
                  </a:lnTo>
                  <a:cubicBezTo>
                    <a:pt x="1417077" y="295413"/>
                    <a:pt x="1862807" y="9818"/>
                    <a:pt x="2375242" y="9818"/>
                  </a:cubicBezTo>
                  <a:close/>
                  <a:moveTo>
                    <a:pt x="4444273" y="0"/>
                  </a:moveTo>
                  <a:lnTo>
                    <a:pt x="4750486" y="0"/>
                  </a:lnTo>
                  <a:lnTo>
                    <a:pt x="4750486" y="101941"/>
                  </a:lnTo>
                  <a:cubicBezTo>
                    <a:pt x="4669243" y="101941"/>
                    <a:pt x="4591845" y="118406"/>
                    <a:pt x="4521448" y="148182"/>
                  </a:cubicBezTo>
                  <a:lnTo>
                    <a:pt x="4450424" y="186732"/>
                  </a:lnTo>
                  <a:lnTo>
                    <a:pt x="4363588" y="43794"/>
                  </a:lnTo>
                  <a:close/>
                  <a:moveTo>
                    <a:pt x="3966213" y="0"/>
                  </a:moveTo>
                  <a:lnTo>
                    <a:pt x="4217640" y="0"/>
                  </a:lnTo>
                  <a:lnTo>
                    <a:pt x="4226591" y="11461"/>
                  </a:lnTo>
                  <a:cubicBezTo>
                    <a:pt x="4286080" y="93026"/>
                    <a:pt x="4340309" y="178673"/>
                    <a:pt x="4388781" y="267901"/>
                  </a:cubicBezTo>
                  <a:lnTo>
                    <a:pt x="4474484" y="445810"/>
                  </a:lnTo>
                  <a:lnTo>
                    <a:pt x="4275220" y="476221"/>
                  </a:lnTo>
                  <a:lnTo>
                    <a:pt x="4219161" y="359850"/>
                  </a:lnTo>
                  <a:cubicBezTo>
                    <a:pt x="4174773" y="278139"/>
                    <a:pt x="4125111" y="199707"/>
                    <a:pt x="4070633" y="125013"/>
                  </a:cubicBezTo>
                  <a:close/>
                  <a:moveTo>
                    <a:pt x="3526171" y="0"/>
                  </a:moveTo>
                  <a:lnTo>
                    <a:pt x="3796429" y="0"/>
                  </a:lnTo>
                  <a:lnTo>
                    <a:pt x="3799013" y="2377"/>
                  </a:lnTo>
                  <a:cubicBezTo>
                    <a:pt x="3918420" y="127619"/>
                    <a:pt x="4021471" y="268595"/>
                    <a:pt x="4104739" y="421877"/>
                  </a:cubicBezTo>
                  <a:lnTo>
                    <a:pt x="4145417" y="506319"/>
                  </a:lnTo>
                  <a:lnTo>
                    <a:pt x="4004102" y="542655"/>
                  </a:lnTo>
                  <a:lnTo>
                    <a:pt x="3966267" y="556502"/>
                  </a:lnTo>
                  <a:lnTo>
                    <a:pt x="3943516" y="509274"/>
                  </a:lnTo>
                  <a:cubicBezTo>
                    <a:pt x="3868010" y="370281"/>
                    <a:pt x="3774565" y="242447"/>
                    <a:pt x="3666289" y="128880"/>
                  </a:cubicBezTo>
                  <a:close/>
                  <a:moveTo>
                    <a:pt x="2970126" y="0"/>
                  </a:moveTo>
                  <a:lnTo>
                    <a:pt x="3306242" y="0"/>
                  </a:lnTo>
                  <a:lnTo>
                    <a:pt x="3410070" y="72887"/>
                  </a:lnTo>
                  <a:cubicBezTo>
                    <a:pt x="3579932" y="209691"/>
                    <a:pt x="3722139" y="379446"/>
                    <a:pt x="3826981" y="572443"/>
                  </a:cubicBezTo>
                  <a:lnTo>
                    <a:pt x="3841330" y="602230"/>
                  </a:lnTo>
                  <a:lnTo>
                    <a:pt x="3774255" y="626780"/>
                  </a:lnTo>
                  <a:lnTo>
                    <a:pt x="3687585" y="668530"/>
                  </a:lnTo>
                  <a:lnTo>
                    <a:pt x="3679746" y="652257"/>
                  </a:lnTo>
                  <a:cubicBezTo>
                    <a:pt x="3554134" y="421026"/>
                    <a:pt x="3368833" y="226924"/>
                    <a:pt x="3144524" y="90630"/>
                  </a:cubicBezTo>
                  <a:close/>
                  <a:moveTo>
                    <a:pt x="1444243" y="0"/>
                  </a:moveTo>
                  <a:lnTo>
                    <a:pt x="1780359" y="0"/>
                  </a:lnTo>
                  <a:lnTo>
                    <a:pt x="1605961" y="90630"/>
                  </a:lnTo>
                  <a:cubicBezTo>
                    <a:pt x="1381651" y="226924"/>
                    <a:pt x="1196351" y="421026"/>
                    <a:pt x="1070738" y="652257"/>
                  </a:cubicBezTo>
                  <a:lnTo>
                    <a:pt x="1054576" y="685808"/>
                  </a:lnTo>
                  <a:lnTo>
                    <a:pt x="932041" y="626780"/>
                  </a:lnTo>
                  <a:lnTo>
                    <a:pt x="902531" y="615979"/>
                  </a:lnTo>
                  <a:lnTo>
                    <a:pt x="923503" y="572443"/>
                  </a:lnTo>
                  <a:cubicBezTo>
                    <a:pt x="1028346" y="379446"/>
                    <a:pt x="1170552" y="209691"/>
                    <a:pt x="1340414" y="72887"/>
                  </a:cubicBezTo>
                  <a:close/>
                  <a:moveTo>
                    <a:pt x="954058" y="0"/>
                  </a:moveTo>
                  <a:lnTo>
                    <a:pt x="1224316" y="0"/>
                  </a:lnTo>
                  <a:lnTo>
                    <a:pt x="1084198" y="128880"/>
                  </a:lnTo>
                  <a:cubicBezTo>
                    <a:pt x="975921" y="242447"/>
                    <a:pt x="882476" y="370281"/>
                    <a:pt x="806970" y="509274"/>
                  </a:cubicBezTo>
                  <a:lnTo>
                    <a:pt x="777596" y="570252"/>
                  </a:lnTo>
                  <a:lnTo>
                    <a:pt x="702193" y="542655"/>
                  </a:lnTo>
                  <a:lnTo>
                    <a:pt x="600199" y="516429"/>
                  </a:lnTo>
                  <a:lnTo>
                    <a:pt x="645747" y="421877"/>
                  </a:lnTo>
                  <a:cubicBezTo>
                    <a:pt x="729015" y="268595"/>
                    <a:pt x="832067" y="127619"/>
                    <a:pt x="951474" y="2377"/>
                  </a:cubicBezTo>
                  <a:close/>
                  <a:moveTo>
                    <a:pt x="532847" y="0"/>
                  </a:moveTo>
                  <a:lnTo>
                    <a:pt x="784274" y="0"/>
                  </a:lnTo>
                  <a:lnTo>
                    <a:pt x="679854" y="125013"/>
                  </a:lnTo>
                  <a:cubicBezTo>
                    <a:pt x="625376" y="199707"/>
                    <a:pt x="575715" y="278139"/>
                    <a:pt x="531326" y="359850"/>
                  </a:cubicBezTo>
                  <a:lnTo>
                    <a:pt x="471802" y="483415"/>
                  </a:lnTo>
                  <a:lnTo>
                    <a:pt x="462442" y="481008"/>
                  </a:lnTo>
                  <a:lnTo>
                    <a:pt x="272976" y="452092"/>
                  </a:lnTo>
                  <a:lnTo>
                    <a:pt x="361705" y="267901"/>
                  </a:lnTo>
                  <a:cubicBezTo>
                    <a:pt x="410177" y="178673"/>
                    <a:pt x="464407" y="93026"/>
                    <a:pt x="523896" y="11461"/>
                  </a:cubicBezTo>
                  <a:close/>
                  <a:moveTo>
                    <a:pt x="0" y="0"/>
                  </a:moveTo>
                  <a:lnTo>
                    <a:pt x="306214" y="0"/>
                  </a:lnTo>
                  <a:lnTo>
                    <a:pt x="386899" y="43794"/>
                  </a:lnTo>
                  <a:lnTo>
                    <a:pt x="300062" y="186732"/>
                  </a:lnTo>
                  <a:lnTo>
                    <a:pt x="229038" y="148182"/>
                  </a:lnTo>
                  <a:cubicBezTo>
                    <a:pt x="158641" y="118406"/>
                    <a:pt x="81244" y="101941"/>
                    <a:pt x="0" y="10194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BBD75BBB-C4C7-4322-BD0E-DBF124B5D12F}"/>
              </a:ext>
            </a:extLst>
          </p:cNvPr>
          <p:cNvGrpSpPr/>
          <p:nvPr/>
        </p:nvGrpSpPr>
        <p:grpSpPr>
          <a:xfrm>
            <a:off x="5056061" y="649105"/>
            <a:ext cx="2160000" cy="996923"/>
            <a:chOff x="458181" y="459324"/>
            <a:chExt cx="2340000" cy="1080000"/>
          </a:xfrm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DF3E7AC2-61EF-4E4D-8CB9-9DB436CDB5FA}"/>
                </a:ext>
              </a:extLst>
            </p:cNvPr>
            <p:cNvSpPr/>
            <p:nvPr/>
          </p:nvSpPr>
          <p:spPr>
            <a:xfrm>
              <a:off x="458181" y="459324"/>
              <a:ext cx="2340000" cy="108000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0386F6E-E964-455D-8AE7-FFFBCF6EBD63}"/>
                </a:ext>
              </a:extLst>
            </p:cNvPr>
            <p:cNvSpPr/>
            <p:nvPr/>
          </p:nvSpPr>
          <p:spPr>
            <a:xfrm flipH="1">
              <a:off x="458181" y="459324"/>
              <a:ext cx="2340000" cy="1080000"/>
            </a:xfrm>
            <a:custGeom>
              <a:avLst/>
              <a:gdLst>
                <a:gd name="connsiteX0" fmla="*/ 0 w 5515613"/>
                <a:gd name="connsiteY0" fmla="*/ 2185351 h 2709949"/>
                <a:gd name="connsiteX1" fmla="*/ 0 w 5515613"/>
                <a:gd name="connsiteY1" fmla="*/ 2585199 h 2709949"/>
                <a:gd name="connsiteX2" fmla="*/ 140060 w 5515613"/>
                <a:gd name="connsiteY2" fmla="*/ 2591831 h 2709949"/>
                <a:gd name="connsiteX3" fmla="*/ 537159 w 5515613"/>
                <a:gd name="connsiteY3" fmla="*/ 2683283 h 2709949"/>
                <a:gd name="connsiteX4" fmla="*/ 599987 w 5515613"/>
                <a:gd name="connsiteY4" fmla="*/ 2709949 h 2709949"/>
                <a:gd name="connsiteX5" fmla="*/ 1322735 w 5515613"/>
                <a:gd name="connsiteY5" fmla="*/ 2709949 h 2709949"/>
                <a:gd name="connsiteX6" fmla="*/ 1249519 w 5515613"/>
                <a:gd name="connsiteY6" fmla="*/ 2643031 h 2709949"/>
                <a:gd name="connsiteX7" fmla="*/ 178420 w 5515613"/>
                <a:gd name="connsiteY7" fmla="*/ 2193799 h 2709949"/>
                <a:gd name="connsiteX8" fmla="*/ 5515613 w 5515613"/>
                <a:gd name="connsiteY8" fmla="*/ 2185351 h 2709949"/>
                <a:gd name="connsiteX9" fmla="*/ 5337193 w 5515613"/>
                <a:gd name="connsiteY9" fmla="*/ 2193799 h 2709949"/>
                <a:gd name="connsiteX10" fmla="*/ 4266094 w 5515613"/>
                <a:gd name="connsiteY10" fmla="*/ 2643031 h 2709949"/>
                <a:gd name="connsiteX11" fmla="*/ 4192878 w 5515613"/>
                <a:gd name="connsiteY11" fmla="*/ 2709949 h 2709949"/>
                <a:gd name="connsiteX12" fmla="*/ 4915627 w 5515613"/>
                <a:gd name="connsiteY12" fmla="*/ 2709949 h 2709949"/>
                <a:gd name="connsiteX13" fmla="*/ 4978455 w 5515613"/>
                <a:gd name="connsiteY13" fmla="*/ 2683283 h 2709949"/>
                <a:gd name="connsiteX14" fmla="*/ 5375554 w 5515613"/>
                <a:gd name="connsiteY14" fmla="*/ 2591831 h 2709949"/>
                <a:gd name="connsiteX15" fmla="*/ 5515613 w 5515613"/>
                <a:gd name="connsiteY15" fmla="*/ 2585199 h 2709949"/>
                <a:gd name="connsiteX16" fmla="*/ 2745693 w 5515613"/>
                <a:gd name="connsiteY16" fmla="*/ 1204651 h 2709949"/>
                <a:gd name="connsiteX17" fmla="*/ 3950955 w 5515613"/>
                <a:gd name="connsiteY17" fmla="*/ 1774706 h 2709949"/>
                <a:gd name="connsiteX18" fmla="*/ 3995445 w 5515613"/>
                <a:gd name="connsiteY18" fmla="*/ 1836248 h 2709949"/>
                <a:gd name="connsiteX19" fmla="*/ 3929859 w 5515613"/>
                <a:gd name="connsiteY19" fmla="*/ 1878483 h 2709949"/>
                <a:gd name="connsiteX20" fmla="*/ 3744505 w 5515613"/>
                <a:gd name="connsiteY20" fmla="*/ 2021299 h 2709949"/>
                <a:gd name="connsiteX21" fmla="*/ 3676277 w 5515613"/>
                <a:gd name="connsiteY21" fmla="*/ 2083660 h 2709949"/>
                <a:gd name="connsiteX22" fmla="*/ 3662489 w 5515613"/>
                <a:gd name="connsiteY22" fmla="*/ 2061854 h 2709949"/>
                <a:gd name="connsiteX23" fmla="*/ 2745692 w 5515613"/>
                <a:gd name="connsiteY23" fmla="*/ 1609156 h 2709949"/>
                <a:gd name="connsiteX24" fmla="*/ 1828894 w 5515613"/>
                <a:gd name="connsiteY24" fmla="*/ 2061854 h 2709949"/>
                <a:gd name="connsiteX25" fmla="*/ 1823981 w 5515613"/>
                <a:gd name="connsiteY25" fmla="*/ 2069624 h 2709949"/>
                <a:gd name="connsiteX26" fmla="*/ 1771108 w 5515613"/>
                <a:gd name="connsiteY26" fmla="*/ 2021299 h 2709949"/>
                <a:gd name="connsiteX27" fmla="*/ 1585754 w 5515613"/>
                <a:gd name="connsiteY27" fmla="*/ 1878483 h 2709949"/>
                <a:gd name="connsiteX28" fmla="*/ 1501790 w 5515613"/>
                <a:gd name="connsiteY28" fmla="*/ 1824413 h 2709949"/>
                <a:gd name="connsiteX29" fmla="*/ 1507689 w 5515613"/>
                <a:gd name="connsiteY29" fmla="*/ 1815957 h 2709949"/>
                <a:gd name="connsiteX30" fmla="*/ 2745693 w 5515613"/>
                <a:gd name="connsiteY30" fmla="*/ 1204651 h 2709949"/>
                <a:gd name="connsiteX31" fmla="*/ 2745693 w 5515613"/>
                <a:gd name="connsiteY31" fmla="*/ 408397 h 2709949"/>
                <a:gd name="connsiteX32" fmla="*/ 4566523 w 5515613"/>
                <a:gd name="connsiteY32" fmla="*/ 1269601 h 2709949"/>
                <a:gd name="connsiteX33" fmla="*/ 4727266 w 5515613"/>
                <a:gd name="connsiteY33" fmla="*/ 1491950 h 2709949"/>
                <a:gd name="connsiteX34" fmla="*/ 4553695 w 5515613"/>
                <a:gd name="connsiteY34" fmla="*/ 1548469 h 2709949"/>
                <a:gd name="connsiteX35" fmla="*/ 4344173 w 5515613"/>
                <a:gd name="connsiteY35" fmla="*/ 1637399 h 2709949"/>
                <a:gd name="connsiteX36" fmla="*/ 4260070 w 5515613"/>
                <a:gd name="connsiteY36" fmla="*/ 1521062 h 2709949"/>
                <a:gd name="connsiteX37" fmla="*/ 2745693 w 5515613"/>
                <a:gd name="connsiteY37" fmla="*/ 804803 h 2709949"/>
                <a:gd name="connsiteX38" fmla="*/ 1231316 w 5515613"/>
                <a:gd name="connsiteY38" fmla="*/ 1521062 h 2709949"/>
                <a:gd name="connsiteX39" fmla="*/ 1152901 w 5515613"/>
                <a:gd name="connsiteY39" fmla="*/ 1629529 h 2709949"/>
                <a:gd name="connsiteX40" fmla="*/ 961920 w 5515613"/>
                <a:gd name="connsiteY40" fmla="*/ 1548469 h 2709949"/>
                <a:gd name="connsiteX41" fmla="*/ 768736 w 5515613"/>
                <a:gd name="connsiteY41" fmla="*/ 1485564 h 2709949"/>
                <a:gd name="connsiteX42" fmla="*/ 924863 w 5515613"/>
                <a:gd name="connsiteY42" fmla="*/ 1269601 h 2709949"/>
                <a:gd name="connsiteX43" fmla="*/ 2745693 w 5515613"/>
                <a:gd name="connsiteY43" fmla="*/ 408397 h 2709949"/>
                <a:gd name="connsiteX44" fmla="*/ 4903035 w 5515613"/>
                <a:gd name="connsiteY44" fmla="*/ 0 h 2709949"/>
                <a:gd name="connsiteX45" fmla="*/ 4184653 w 5515613"/>
                <a:gd name="connsiteY45" fmla="*/ 0 h 2709949"/>
                <a:gd name="connsiteX46" fmla="*/ 4059043 w 5515613"/>
                <a:gd name="connsiteY46" fmla="*/ 129190 h 2709949"/>
                <a:gd name="connsiteX47" fmla="*/ 3948334 w 5515613"/>
                <a:gd name="connsiteY47" fmla="*/ 268079 h 2709949"/>
                <a:gd name="connsiteX48" fmla="*/ 3812883 w 5515613"/>
                <a:gd name="connsiteY48" fmla="*/ 206291 h 2709949"/>
                <a:gd name="connsiteX49" fmla="*/ 3646049 w 5515613"/>
                <a:gd name="connsiteY49" fmla="*/ 142866 h 2709949"/>
                <a:gd name="connsiteX50" fmla="*/ 3571242 w 5515613"/>
                <a:gd name="connsiteY50" fmla="*/ 119877 h 2709949"/>
                <a:gd name="connsiteX51" fmla="*/ 3651802 w 5515613"/>
                <a:gd name="connsiteY51" fmla="*/ 579 h 2709949"/>
                <a:gd name="connsiteX52" fmla="*/ 3652292 w 5515613"/>
                <a:gd name="connsiteY52" fmla="*/ 0 h 2709949"/>
                <a:gd name="connsiteX53" fmla="*/ 3151416 w 5515613"/>
                <a:gd name="connsiteY53" fmla="*/ 0 h 2709949"/>
                <a:gd name="connsiteX54" fmla="*/ 3141263 w 5515613"/>
                <a:gd name="connsiteY54" fmla="*/ 16019 h 2709949"/>
                <a:gd name="connsiteX55" fmla="*/ 3138312 w 5515613"/>
                <a:gd name="connsiteY55" fmla="*/ 21509 h 2709949"/>
                <a:gd name="connsiteX56" fmla="*/ 3117478 w 5515613"/>
                <a:gd name="connsiteY56" fmla="*/ 18010 h 2709949"/>
                <a:gd name="connsiteX57" fmla="*/ 2937972 w 5515613"/>
                <a:gd name="connsiteY57" fmla="*/ 0 h 2709949"/>
                <a:gd name="connsiteX58" fmla="*/ 2556506 w 5515613"/>
                <a:gd name="connsiteY58" fmla="*/ 0 h 2709949"/>
                <a:gd name="connsiteX59" fmla="*/ 2545735 w 5515613"/>
                <a:gd name="connsiteY59" fmla="*/ 383 h 2709949"/>
                <a:gd name="connsiteX60" fmla="*/ 2375728 w 5515613"/>
                <a:gd name="connsiteY60" fmla="*/ 18582 h 2709949"/>
                <a:gd name="connsiteX61" fmla="*/ 2374350 w 5515613"/>
                <a:gd name="connsiteY61" fmla="*/ 16019 h 2709949"/>
                <a:gd name="connsiteX62" fmla="*/ 2364197 w 5515613"/>
                <a:gd name="connsiteY62" fmla="*/ 0 h 2709949"/>
                <a:gd name="connsiteX63" fmla="*/ 1863321 w 5515613"/>
                <a:gd name="connsiteY63" fmla="*/ 0 h 2709949"/>
                <a:gd name="connsiteX64" fmla="*/ 1863811 w 5515613"/>
                <a:gd name="connsiteY64" fmla="*/ 579 h 2709949"/>
                <a:gd name="connsiteX65" fmla="*/ 1939907 w 5515613"/>
                <a:gd name="connsiteY65" fmla="*/ 113266 h 2709949"/>
                <a:gd name="connsiteX66" fmla="*/ 1789154 w 5515613"/>
                <a:gd name="connsiteY66" fmla="*/ 162845 h 2709949"/>
                <a:gd name="connsiteX67" fmla="*/ 1613242 w 5515613"/>
                <a:gd name="connsiteY67" fmla="*/ 234551 h 2709949"/>
                <a:gd name="connsiteX68" fmla="*/ 1560978 w 5515613"/>
                <a:gd name="connsiteY68" fmla="*/ 260174 h 2709949"/>
                <a:gd name="connsiteX69" fmla="*/ 1456570 w 5515613"/>
                <a:gd name="connsiteY69" fmla="*/ 129190 h 2709949"/>
                <a:gd name="connsiteX70" fmla="*/ 1330960 w 5515613"/>
                <a:gd name="connsiteY70" fmla="*/ 0 h 2709949"/>
                <a:gd name="connsiteX71" fmla="*/ 612578 w 5515613"/>
                <a:gd name="connsiteY71" fmla="*/ 0 h 2709949"/>
                <a:gd name="connsiteX72" fmla="*/ 704644 w 5515613"/>
                <a:gd name="connsiteY72" fmla="*/ 42180 h 2709949"/>
                <a:gd name="connsiteX73" fmla="*/ 1157315 w 5515613"/>
                <a:gd name="connsiteY73" fmla="*/ 394385 h 2709949"/>
                <a:gd name="connsiteX74" fmla="*/ 1209439 w 5515613"/>
                <a:gd name="connsiteY74" fmla="*/ 459776 h 2709949"/>
                <a:gd name="connsiteX75" fmla="*/ 1125009 w 5515613"/>
                <a:gd name="connsiteY75" fmla="*/ 516537 h 2709949"/>
                <a:gd name="connsiteX76" fmla="*/ 977045 w 5515613"/>
                <a:gd name="connsiteY76" fmla="*/ 631208 h 2709949"/>
                <a:gd name="connsiteX77" fmla="*/ 890679 w 5515613"/>
                <a:gd name="connsiteY77" fmla="*/ 707959 h 2709949"/>
                <a:gd name="connsiteX78" fmla="*/ 854577 w 5515613"/>
                <a:gd name="connsiteY78" fmla="*/ 662670 h 2709949"/>
                <a:gd name="connsiteX79" fmla="*/ 101256 w 5515613"/>
                <a:gd name="connsiteY79" fmla="*/ 279110 h 2709949"/>
                <a:gd name="connsiteX80" fmla="*/ 0 w 5515613"/>
                <a:gd name="connsiteY80" fmla="*/ 274315 h 2709949"/>
                <a:gd name="connsiteX81" fmla="*/ 0 w 5515613"/>
                <a:gd name="connsiteY81" fmla="*/ 670503 h 2709949"/>
                <a:gd name="connsiteX82" fmla="*/ 124804 w 5515613"/>
                <a:gd name="connsiteY82" fmla="*/ 681515 h 2709949"/>
                <a:gd name="connsiteX83" fmla="*/ 558966 w 5515613"/>
                <a:gd name="connsiteY83" fmla="*/ 925870 h 2709949"/>
                <a:gd name="connsiteX84" fmla="*/ 613843 w 5515613"/>
                <a:gd name="connsiteY84" fmla="*/ 1003698 h 2709949"/>
                <a:gd name="connsiteX85" fmla="*/ 472010 w 5515613"/>
                <a:gd name="connsiteY85" fmla="*/ 1180370 h 2709949"/>
                <a:gd name="connsiteX86" fmla="*/ 369874 w 5515613"/>
                <a:gd name="connsiteY86" fmla="*/ 1337858 h 2709949"/>
                <a:gd name="connsiteX87" fmla="*/ 336858 w 5515613"/>
                <a:gd name="connsiteY87" fmla="*/ 1397242 h 2709949"/>
                <a:gd name="connsiteX88" fmla="*/ 256275 w 5515613"/>
                <a:gd name="connsiteY88" fmla="*/ 1385960 h 2709949"/>
                <a:gd name="connsiteX89" fmla="*/ 0 w 5515613"/>
                <a:gd name="connsiteY89" fmla="*/ 1373825 h 2709949"/>
                <a:gd name="connsiteX90" fmla="*/ 0 w 5515613"/>
                <a:gd name="connsiteY90" fmla="*/ 1788945 h 2709949"/>
                <a:gd name="connsiteX91" fmla="*/ 216450 w 5515613"/>
                <a:gd name="connsiteY91" fmla="*/ 1799193 h 2709949"/>
                <a:gd name="connsiteX92" fmla="*/ 1785827 w 5515613"/>
                <a:gd name="connsiteY92" fmla="*/ 2619187 h 2709949"/>
                <a:gd name="connsiteX93" fmla="*/ 1856629 w 5515613"/>
                <a:gd name="connsiteY93" fmla="*/ 2709949 h 2709949"/>
                <a:gd name="connsiteX94" fmla="*/ 2360473 w 5515613"/>
                <a:gd name="connsiteY94" fmla="*/ 2709949 h 2709949"/>
                <a:gd name="connsiteX95" fmla="*/ 2343826 w 5515613"/>
                <a:gd name="connsiteY95" fmla="*/ 2681219 h 2709949"/>
                <a:gd name="connsiteX96" fmla="*/ 2246156 w 5515613"/>
                <a:gd name="connsiteY96" fmla="*/ 2534945 h 2709949"/>
                <a:gd name="connsiteX97" fmla="*/ 2106659 w 5515613"/>
                <a:gd name="connsiteY97" fmla="*/ 2356122 h 2709949"/>
                <a:gd name="connsiteX98" fmla="*/ 2151607 w 5515613"/>
                <a:gd name="connsiteY98" fmla="*/ 2291684 h 2709949"/>
                <a:gd name="connsiteX99" fmla="*/ 2745692 w 5515613"/>
                <a:gd name="connsiteY99" fmla="*/ 2004954 h 2709949"/>
                <a:gd name="connsiteX100" fmla="*/ 3339777 w 5515613"/>
                <a:gd name="connsiteY100" fmla="*/ 2291684 h 2709949"/>
                <a:gd name="connsiteX101" fmla="*/ 3395491 w 5515613"/>
                <a:gd name="connsiteY101" fmla="*/ 2373380 h 2709949"/>
                <a:gd name="connsiteX102" fmla="*/ 3269457 w 5515613"/>
                <a:gd name="connsiteY102" fmla="*/ 2534945 h 2709949"/>
                <a:gd name="connsiteX103" fmla="*/ 3171787 w 5515613"/>
                <a:gd name="connsiteY103" fmla="*/ 2681219 h 2709949"/>
                <a:gd name="connsiteX104" fmla="*/ 3155140 w 5515613"/>
                <a:gd name="connsiteY104" fmla="*/ 2709949 h 2709949"/>
                <a:gd name="connsiteX105" fmla="*/ 3658984 w 5515613"/>
                <a:gd name="connsiteY105" fmla="*/ 2709949 h 2709949"/>
                <a:gd name="connsiteX106" fmla="*/ 3729787 w 5515613"/>
                <a:gd name="connsiteY106" fmla="*/ 2619187 h 2709949"/>
                <a:gd name="connsiteX107" fmla="*/ 5299164 w 5515613"/>
                <a:gd name="connsiteY107" fmla="*/ 1799193 h 2709949"/>
                <a:gd name="connsiteX108" fmla="*/ 5515613 w 5515613"/>
                <a:gd name="connsiteY108" fmla="*/ 1788945 h 2709949"/>
                <a:gd name="connsiteX109" fmla="*/ 5515613 w 5515613"/>
                <a:gd name="connsiteY109" fmla="*/ 1373825 h 2709949"/>
                <a:gd name="connsiteX110" fmla="*/ 5259338 w 5515613"/>
                <a:gd name="connsiteY110" fmla="*/ 1385960 h 2709949"/>
                <a:gd name="connsiteX111" fmla="*/ 5156274 w 5515613"/>
                <a:gd name="connsiteY111" fmla="*/ 1400390 h 2709949"/>
                <a:gd name="connsiteX112" fmla="*/ 5121507 w 5515613"/>
                <a:gd name="connsiteY112" fmla="*/ 1337858 h 2709949"/>
                <a:gd name="connsiteX113" fmla="*/ 4921676 w 5515613"/>
                <a:gd name="connsiteY113" fmla="*/ 1048781 h 2709949"/>
                <a:gd name="connsiteX114" fmla="*/ 4892737 w 5515613"/>
                <a:gd name="connsiteY114" fmla="*/ 1016511 h 2709949"/>
                <a:gd name="connsiteX115" fmla="*/ 4956647 w 5515613"/>
                <a:gd name="connsiteY115" fmla="*/ 925870 h 2709949"/>
                <a:gd name="connsiteX116" fmla="*/ 5390810 w 5515613"/>
                <a:gd name="connsiteY116" fmla="*/ 681515 h 2709949"/>
                <a:gd name="connsiteX117" fmla="*/ 5515613 w 5515613"/>
                <a:gd name="connsiteY117" fmla="*/ 670503 h 2709949"/>
                <a:gd name="connsiteX118" fmla="*/ 5515613 w 5515613"/>
                <a:gd name="connsiteY118" fmla="*/ 274315 h 2709949"/>
                <a:gd name="connsiteX119" fmla="*/ 5414358 w 5515613"/>
                <a:gd name="connsiteY119" fmla="*/ 279110 h 2709949"/>
                <a:gd name="connsiteX120" fmla="*/ 4661036 w 5515613"/>
                <a:gd name="connsiteY120" fmla="*/ 662670 h 2709949"/>
                <a:gd name="connsiteX121" fmla="*/ 4612886 w 5515613"/>
                <a:gd name="connsiteY121" fmla="*/ 723075 h 2709949"/>
                <a:gd name="connsiteX122" fmla="*/ 4422791 w 5515613"/>
                <a:gd name="connsiteY122" fmla="*/ 558391 h 2709949"/>
                <a:gd name="connsiteX123" fmla="*/ 4298306 w 5515613"/>
                <a:gd name="connsiteY123" fmla="*/ 469648 h 2709949"/>
                <a:gd name="connsiteX124" fmla="*/ 4358299 w 5515613"/>
                <a:gd name="connsiteY124" fmla="*/ 394385 h 2709949"/>
                <a:gd name="connsiteX125" fmla="*/ 4810969 w 5515613"/>
                <a:gd name="connsiteY125" fmla="*/ 42180 h 270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5515613" h="2709949">
                  <a:moveTo>
                    <a:pt x="0" y="2185351"/>
                  </a:moveTo>
                  <a:lnTo>
                    <a:pt x="0" y="2585199"/>
                  </a:lnTo>
                  <a:lnTo>
                    <a:pt x="140060" y="2591831"/>
                  </a:lnTo>
                  <a:cubicBezTo>
                    <a:pt x="278503" y="2605008"/>
                    <a:pt x="411667" y="2636290"/>
                    <a:pt x="537159" y="2683283"/>
                  </a:cubicBezTo>
                  <a:lnTo>
                    <a:pt x="599987" y="2709949"/>
                  </a:lnTo>
                  <a:lnTo>
                    <a:pt x="1322735" y="2709949"/>
                  </a:lnTo>
                  <a:lnTo>
                    <a:pt x="1249519" y="2643031"/>
                  </a:lnTo>
                  <a:cubicBezTo>
                    <a:pt x="954074" y="2394914"/>
                    <a:pt x="584302" y="2232431"/>
                    <a:pt x="178420" y="2193799"/>
                  </a:cubicBezTo>
                  <a:close/>
                  <a:moveTo>
                    <a:pt x="5515613" y="2185351"/>
                  </a:moveTo>
                  <a:lnTo>
                    <a:pt x="5337193" y="2193799"/>
                  </a:lnTo>
                  <a:cubicBezTo>
                    <a:pt x="4931311" y="2232431"/>
                    <a:pt x="4561539" y="2394914"/>
                    <a:pt x="4266094" y="2643031"/>
                  </a:cubicBezTo>
                  <a:lnTo>
                    <a:pt x="4192878" y="2709949"/>
                  </a:lnTo>
                  <a:lnTo>
                    <a:pt x="4915627" y="2709949"/>
                  </a:lnTo>
                  <a:lnTo>
                    <a:pt x="4978455" y="2683283"/>
                  </a:lnTo>
                  <a:cubicBezTo>
                    <a:pt x="5103946" y="2636290"/>
                    <a:pt x="5237111" y="2605008"/>
                    <a:pt x="5375554" y="2591831"/>
                  </a:cubicBezTo>
                  <a:lnTo>
                    <a:pt x="5515613" y="2585199"/>
                  </a:lnTo>
                  <a:close/>
                  <a:moveTo>
                    <a:pt x="2745693" y="1204651"/>
                  </a:moveTo>
                  <a:cubicBezTo>
                    <a:pt x="3231287" y="1204651"/>
                    <a:pt x="3665027" y="1426656"/>
                    <a:pt x="3950955" y="1774706"/>
                  </a:cubicBezTo>
                  <a:lnTo>
                    <a:pt x="3995445" y="1836248"/>
                  </a:lnTo>
                  <a:lnTo>
                    <a:pt x="3929859" y="1878483"/>
                  </a:lnTo>
                  <a:cubicBezTo>
                    <a:pt x="3866034" y="1923512"/>
                    <a:pt x="3804197" y="1971170"/>
                    <a:pt x="3744505" y="2021299"/>
                  </a:cubicBezTo>
                  <a:lnTo>
                    <a:pt x="3676277" y="2083660"/>
                  </a:lnTo>
                  <a:lnTo>
                    <a:pt x="3662489" y="2061854"/>
                  </a:lnTo>
                  <a:cubicBezTo>
                    <a:pt x="3451470" y="1786621"/>
                    <a:pt x="3119306" y="1609156"/>
                    <a:pt x="2745692" y="1609156"/>
                  </a:cubicBezTo>
                  <a:cubicBezTo>
                    <a:pt x="2372078" y="1609156"/>
                    <a:pt x="2039913" y="1786621"/>
                    <a:pt x="1828894" y="2061854"/>
                  </a:cubicBezTo>
                  <a:lnTo>
                    <a:pt x="1823981" y="2069624"/>
                  </a:lnTo>
                  <a:lnTo>
                    <a:pt x="1771108" y="2021299"/>
                  </a:lnTo>
                  <a:cubicBezTo>
                    <a:pt x="1711417" y="1971170"/>
                    <a:pt x="1649579" y="1923512"/>
                    <a:pt x="1585754" y="1878483"/>
                  </a:cubicBezTo>
                  <a:lnTo>
                    <a:pt x="1501790" y="1824413"/>
                  </a:lnTo>
                  <a:lnTo>
                    <a:pt x="1507689" y="1815957"/>
                  </a:lnTo>
                  <a:cubicBezTo>
                    <a:pt x="1792639" y="1444293"/>
                    <a:pt x="2241180" y="1204651"/>
                    <a:pt x="2745693" y="1204651"/>
                  </a:cubicBezTo>
                  <a:close/>
                  <a:moveTo>
                    <a:pt x="2745693" y="408397"/>
                  </a:moveTo>
                  <a:cubicBezTo>
                    <a:pt x="3479295" y="408397"/>
                    <a:pt x="4134561" y="743789"/>
                    <a:pt x="4566523" y="1269601"/>
                  </a:cubicBezTo>
                  <a:lnTo>
                    <a:pt x="4727266" y="1491950"/>
                  </a:lnTo>
                  <a:lnTo>
                    <a:pt x="4553695" y="1548469"/>
                  </a:lnTo>
                  <a:lnTo>
                    <a:pt x="4344173" y="1637399"/>
                  </a:lnTo>
                  <a:lnTo>
                    <a:pt x="4260070" y="1521062"/>
                  </a:lnTo>
                  <a:cubicBezTo>
                    <a:pt x="3900809" y="1083747"/>
                    <a:pt x="3355825" y="804803"/>
                    <a:pt x="2745693" y="804803"/>
                  </a:cubicBezTo>
                  <a:cubicBezTo>
                    <a:pt x="2135560" y="804803"/>
                    <a:pt x="1590578" y="1083747"/>
                    <a:pt x="1231316" y="1521062"/>
                  </a:cubicBezTo>
                  <a:lnTo>
                    <a:pt x="1152901" y="1629529"/>
                  </a:lnTo>
                  <a:lnTo>
                    <a:pt x="961920" y="1548469"/>
                  </a:lnTo>
                  <a:lnTo>
                    <a:pt x="768736" y="1485564"/>
                  </a:lnTo>
                  <a:lnTo>
                    <a:pt x="924863" y="1269601"/>
                  </a:lnTo>
                  <a:cubicBezTo>
                    <a:pt x="1356824" y="743789"/>
                    <a:pt x="2012092" y="408397"/>
                    <a:pt x="2745693" y="408397"/>
                  </a:cubicBezTo>
                  <a:close/>
                  <a:moveTo>
                    <a:pt x="4903035" y="0"/>
                  </a:moveTo>
                  <a:lnTo>
                    <a:pt x="4184653" y="0"/>
                  </a:lnTo>
                  <a:lnTo>
                    <a:pt x="4059043" y="129190"/>
                  </a:lnTo>
                  <a:lnTo>
                    <a:pt x="3948334" y="268079"/>
                  </a:lnTo>
                  <a:lnTo>
                    <a:pt x="3812883" y="206291"/>
                  </a:lnTo>
                  <a:cubicBezTo>
                    <a:pt x="3758140" y="183421"/>
                    <a:pt x="3702507" y="162257"/>
                    <a:pt x="3646049" y="142866"/>
                  </a:cubicBezTo>
                  <a:lnTo>
                    <a:pt x="3571242" y="119877"/>
                  </a:lnTo>
                  <a:lnTo>
                    <a:pt x="3651802" y="579"/>
                  </a:lnTo>
                  <a:lnTo>
                    <a:pt x="3652292" y="0"/>
                  </a:lnTo>
                  <a:lnTo>
                    <a:pt x="3151416" y="0"/>
                  </a:lnTo>
                  <a:lnTo>
                    <a:pt x="3141263" y="16019"/>
                  </a:lnTo>
                  <a:lnTo>
                    <a:pt x="3138312" y="21509"/>
                  </a:lnTo>
                  <a:lnTo>
                    <a:pt x="3117478" y="18010"/>
                  </a:lnTo>
                  <a:lnTo>
                    <a:pt x="2937972" y="0"/>
                  </a:lnTo>
                  <a:lnTo>
                    <a:pt x="2556506" y="0"/>
                  </a:lnTo>
                  <a:lnTo>
                    <a:pt x="2545735" y="383"/>
                  </a:lnTo>
                  <a:lnTo>
                    <a:pt x="2375728" y="18582"/>
                  </a:lnTo>
                  <a:lnTo>
                    <a:pt x="2374350" y="16019"/>
                  </a:lnTo>
                  <a:lnTo>
                    <a:pt x="2364197" y="0"/>
                  </a:lnTo>
                  <a:lnTo>
                    <a:pt x="1863321" y="0"/>
                  </a:lnTo>
                  <a:lnTo>
                    <a:pt x="1863811" y="579"/>
                  </a:lnTo>
                  <a:lnTo>
                    <a:pt x="1939907" y="113266"/>
                  </a:lnTo>
                  <a:lnTo>
                    <a:pt x="1789154" y="162845"/>
                  </a:lnTo>
                  <a:cubicBezTo>
                    <a:pt x="1729527" y="184782"/>
                    <a:pt x="1670862" y="208711"/>
                    <a:pt x="1613242" y="234551"/>
                  </a:cubicBezTo>
                  <a:lnTo>
                    <a:pt x="1560978" y="260174"/>
                  </a:lnTo>
                  <a:lnTo>
                    <a:pt x="1456570" y="129190"/>
                  </a:lnTo>
                  <a:lnTo>
                    <a:pt x="1330960" y="0"/>
                  </a:lnTo>
                  <a:lnTo>
                    <a:pt x="612578" y="0"/>
                  </a:lnTo>
                  <a:lnTo>
                    <a:pt x="704644" y="42180"/>
                  </a:lnTo>
                  <a:cubicBezTo>
                    <a:pt x="876662" y="130978"/>
                    <a:pt x="1030027" y="250855"/>
                    <a:pt x="1157315" y="394385"/>
                  </a:cubicBezTo>
                  <a:lnTo>
                    <a:pt x="1209439" y="459776"/>
                  </a:lnTo>
                  <a:lnTo>
                    <a:pt x="1125009" y="516537"/>
                  </a:lnTo>
                  <a:cubicBezTo>
                    <a:pt x="1074375" y="553118"/>
                    <a:pt x="1025027" y="591370"/>
                    <a:pt x="977045" y="631208"/>
                  </a:cubicBezTo>
                  <a:lnTo>
                    <a:pt x="890679" y="707959"/>
                  </a:lnTo>
                  <a:lnTo>
                    <a:pt x="854577" y="662670"/>
                  </a:lnTo>
                  <a:cubicBezTo>
                    <a:pt x="666054" y="450089"/>
                    <a:pt x="400282" y="307571"/>
                    <a:pt x="101256" y="279110"/>
                  </a:cubicBezTo>
                  <a:lnTo>
                    <a:pt x="0" y="274315"/>
                  </a:lnTo>
                  <a:lnTo>
                    <a:pt x="0" y="670503"/>
                  </a:lnTo>
                  <a:lnTo>
                    <a:pt x="124804" y="681515"/>
                  </a:lnTo>
                  <a:cubicBezTo>
                    <a:pt x="296455" y="712176"/>
                    <a:pt x="448107" y="800560"/>
                    <a:pt x="558966" y="925870"/>
                  </a:cubicBezTo>
                  <a:lnTo>
                    <a:pt x="613843" y="1003698"/>
                  </a:lnTo>
                  <a:lnTo>
                    <a:pt x="472010" y="1180370"/>
                  </a:lnTo>
                  <a:cubicBezTo>
                    <a:pt x="436248" y="1231627"/>
                    <a:pt x="402177" y="1284149"/>
                    <a:pt x="369874" y="1337858"/>
                  </a:cubicBezTo>
                  <a:lnTo>
                    <a:pt x="336858" y="1397242"/>
                  </a:lnTo>
                  <a:lnTo>
                    <a:pt x="256275" y="1385960"/>
                  </a:lnTo>
                  <a:lnTo>
                    <a:pt x="0" y="1373825"/>
                  </a:lnTo>
                  <a:lnTo>
                    <a:pt x="0" y="1788945"/>
                  </a:lnTo>
                  <a:lnTo>
                    <a:pt x="216450" y="1799193"/>
                  </a:lnTo>
                  <a:cubicBezTo>
                    <a:pt x="843901" y="1858915"/>
                    <a:pt x="1399580" y="2164800"/>
                    <a:pt x="1785827" y="2619187"/>
                  </a:cubicBezTo>
                  <a:lnTo>
                    <a:pt x="1856629" y="2709949"/>
                  </a:lnTo>
                  <a:lnTo>
                    <a:pt x="2360473" y="2709949"/>
                  </a:lnTo>
                  <a:lnTo>
                    <a:pt x="2343826" y="2681219"/>
                  </a:lnTo>
                  <a:cubicBezTo>
                    <a:pt x="2312786" y="2631381"/>
                    <a:pt x="2280208" y="2582601"/>
                    <a:pt x="2246156" y="2534945"/>
                  </a:cubicBezTo>
                  <a:lnTo>
                    <a:pt x="2106659" y="2356122"/>
                  </a:lnTo>
                  <a:lnTo>
                    <a:pt x="2151607" y="2291684"/>
                  </a:lnTo>
                  <a:cubicBezTo>
                    <a:pt x="2290610" y="2116963"/>
                    <a:pt x="2505071" y="2004954"/>
                    <a:pt x="2745692" y="2004954"/>
                  </a:cubicBezTo>
                  <a:cubicBezTo>
                    <a:pt x="2986312" y="2004954"/>
                    <a:pt x="3200772" y="2116963"/>
                    <a:pt x="3339777" y="2291684"/>
                  </a:cubicBezTo>
                  <a:lnTo>
                    <a:pt x="3395491" y="2373380"/>
                  </a:lnTo>
                  <a:lnTo>
                    <a:pt x="3269457" y="2534945"/>
                  </a:lnTo>
                  <a:cubicBezTo>
                    <a:pt x="3235406" y="2582601"/>
                    <a:pt x="3202827" y="2631381"/>
                    <a:pt x="3171787" y="2681219"/>
                  </a:cubicBezTo>
                  <a:lnTo>
                    <a:pt x="3155140" y="2709949"/>
                  </a:lnTo>
                  <a:lnTo>
                    <a:pt x="3658984" y="2709949"/>
                  </a:lnTo>
                  <a:lnTo>
                    <a:pt x="3729787" y="2619187"/>
                  </a:lnTo>
                  <a:cubicBezTo>
                    <a:pt x="4116033" y="2164800"/>
                    <a:pt x="4671712" y="1858915"/>
                    <a:pt x="5299164" y="1799193"/>
                  </a:cubicBezTo>
                  <a:lnTo>
                    <a:pt x="5515613" y="1788945"/>
                  </a:lnTo>
                  <a:lnTo>
                    <a:pt x="5515613" y="1373825"/>
                  </a:lnTo>
                  <a:lnTo>
                    <a:pt x="5259338" y="1385960"/>
                  </a:lnTo>
                  <a:lnTo>
                    <a:pt x="5156274" y="1400390"/>
                  </a:lnTo>
                  <a:lnTo>
                    <a:pt x="5121507" y="1337858"/>
                  </a:lnTo>
                  <a:cubicBezTo>
                    <a:pt x="5060941" y="1237156"/>
                    <a:pt x="4994153" y="1140618"/>
                    <a:pt x="4921676" y="1048781"/>
                  </a:cubicBezTo>
                  <a:lnTo>
                    <a:pt x="4892737" y="1016511"/>
                  </a:lnTo>
                  <a:lnTo>
                    <a:pt x="4956647" y="925870"/>
                  </a:lnTo>
                  <a:cubicBezTo>
                    <a:pt x="5067506" y="800560"/>
                    <a:pt x="5219159" y="712176"/>
                    <a:pt x="5390810" y="681515"/>
                  </a:cubicBezTo>
                  <a:lnTo>
                    <a:pt x="5515613" y="670503"/>
                  </a:lnTo>
                  <a:lnTo>
                    <a:pt x="5515613" y="274315"/>
                  </a:lnTo>
                  <a:lnTo>
                    <a:pt x="5414358" y="279110"/>
                  </a:lnTo>
                  <a:cubicBezTo>
                    <a:pt x="5115331" y="307571"/>
                    <a:pt x="4849560" y="450089"/>
                    <a:pt x="4661036" y="662670"/>
                  </a:cubicBezTo>
                  <a:lnTo>
                    <a:pt x="4612886" y="723075"/>
                  </a:lnTo>
                  <a:lnTo>
                    <a:pt x="4422791" y="558391"/>
                  </a:lnTo>
                  <a:lnTo>
                    <a:pt x="4298306" y="469648"/>
                  </a:lnTo>
                  <a:lnTo>
                    <a:pt x="4358299" y="394385"/>
                  </a:lnTo>
                  <a:cubicBezTo>
                    <a:pt x="4485586" y="250855"/>
                    <a:pt x="4638952" y="130978"/>
                    <a:pt x="4810969" y="421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04759301-85B2-45FE-9058-406E6AFB44E6}"/>
              </a:ext>
            </a:extLst>
          </p:cNvPr>
          <p:cNvGrpSpPr/>
          <p:nvPr/>
        </p:nvGrpSpPr>
        <p:grpSpPr>
          <a:xfrm>
            <a:off x="5056061" y="5181185"/>
            <a:ext cx="2160000" cy="900000"/>
            <a:chOff x="458181" y="1874866"/>
            <a:chExt cx="2160000" cy="900000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FA79FF00-2004-4DA0-9FD7-DECBC94B3535}"/>
                </a:ext>
              </a:extLst>
            </p:cNvPr>
            <p:cNvSpPr/>
            <p:nvPr/>
          </p:nvSpPr>
          <p:spPr>
            <a:xfrm>
              <a:off x="458181" y="1874866"/>
              <a:ext cx="2160000" cy="90000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470CB5A-C15B-418F-8D66-8267385BE1C7}"/>
                </a:ext>
              </a:extLst>
            </p:cNvPr>
            <p:cNvSpPr/>
            <p:nvPr/>
          </p:nvSpPr>
          <p:spPr>
            <a:xfrm>
              <a:off x="458181" y="1874866"/>
              <a:ext cx="2160000" cy="900000"/>
            </a:xfrm>
            <a:custGeom>
              <a:avLst/>
              <a:gdLst>
                <a:gd name="connsiteX0" fmla="*/ 2467029 w 4934058"/>
                <a:gd name="connsiteY0" fmla="*/ 2139423 h 2139950"/>
                <a:gd name="connsiteX1" fmla="*/ 2473995 w 4934058"/>
                <a:gd name="connsiteY1" fmla="*/ 2139950 h 2139950"/>
                <a:gd name="connsiteX2" fmla="*/ 2460063 w 4934058"/>
                <a:gd name="connsiteY2" fmla="*/ 2139950 h 2139950"/>
                <a:gd name="connsiteX3" fmla="*/ 2467029 w 4934058"/>
                <a:gd name="connsiteY3" fmla="*/ 622651 h 2139950"/>
                <a:gd name="connsiteX4" fmla="*/ 2154731 w 4934058"/>
                <a:gd name="connsiteY4" fmla="*/ 743312 h 2139950"/>
                <a:gd name="connsiteX5" fmla="*/ 2112014 w 4934058"/>
                <a:gd name="connsiteY5" fmla="*/ 788118 h 2139950"/>
                <a:gd name="connsiteX6" fmla="*/ 2174182 w 4934058"/>
                <a:gd name="connsiteY6" fmla="*/ 957973 h 2139950"/>
                <a:gd name="connsiteX7" fmla="*/ 2236509 w 4934058"/>
                <a:gd name="connsiteY7" fmla="*/ 948611 h 2139950"/>
                <a:gd name="connsiteX8" fmla="*/ 2467030 w 4934058"/>
                <a:gd name="connsiteY8" fmla="*/ 937152 h 2139950"/>
                <a:gd name="connsiteX9" fmla="*/ 2697552 w 4934058"/>
                <a:gd name="connsiteY9" fmla="*/ 948611 h 2139950"/>
                <a:gd name="connsiteX10" fmla="*/ 2759876 w 4934058"/>
                <a:gd name="connsiteY10" fmla="*/ 957973 h 2139950"/>
                <a:gd name="connsiteX11" fmla="*/ 2822044 w 4934058"/>
                <a:gd name="connsiteY11" fmla="*/ 788117 h 2139950"/>
                <a:gd name="connsiteX12" fmla="*/ 2779328 w 4934058"/>
                <a:gd name="connsiteY12" fmla="*/ 743312 h 2139950"/>
                <a:gd name="connsiteX13" fmla="*/ 2467029 w 4934058"/>
                <a:gd name="connsiteY13" fmla="*/ 622651 h 2139950"/>
                <a:gd name="connsiteX14" fmla="*/ 142407 w 4934058"/>
                <a:gd name="connsiteY14" fmla="*/ 0 h 2139950"/>
                <a:gd name="connsiteX15" fmla="*/ 1559093 w 4934058"/>
                <a:gd name="connsiteY15" fmla="*/ 0 h 2139950"/>
                <a:gd name="connsiteX16" fmla="*/ 1619217 w 4934058"/>
                <a:gd name="connsiteY16" fmla="*/ 54644 h 2139950"/>
                <a:gd name="connsiteX17" fmla="*/ 1767013 w 4934058"/>
                <a:gd name="connsiteY17" fmla="*/ 217260 h 2139950"/>
                <a:gd name="connsiteX18" fmla="*/ 1784609 w 4934058"/>
                <a:gd name="connsiteY18" fmla="*/ 240792 h 2139950"/>
                <a:gd name="connsiteX19" fmla="*/ 1858915 w 4934058"/>
                <a:gd name="connsiteY19" fmla="*/ 185227 h 2139950"/>
                <a:gd name="connsiteX20" fmla="*/ 2301391 w 4934058"/>
                <a:gd name="connsiteY20" fmla="*/ 12005 h 2139950"/>
                <a:gd name="connsiteX21" fmla="*/ 2460063 w 4934058"/>
                <a:gd name="connsiteY21" fmla="*/ 0 h 2139950"/>
                <a:gd name="connsiteX22" fmla="*/ 2473995 w 4934058"/>
                <a:gd name="connsiteY22" fmla="*/ 0 h 2139950"/>
                <a:gd name="connsiteX23" fmla="*/ 2632667 w 4934058"/>
                <a:gd name="connsiteY23" fmla="*/ 12005 h 2139950"/>
                <a:gd name="connsiteX24" fmla="*/ 3075143 w 4934058"/>
                <a:gd name="connsiteY24" fmla="*/ 185227 h 2139950"/>
                <a:gd name="connsiteX25" fmla="*/ 3149449 w 4934058"/>
                <a:gd name="connsiteY25" fmla="*/ 240792 h 2139950"/>
                <a:gd name="connsiteX26" fmla="*/ 3167045 w 4934058"/>
                <a:gd name="connsiteY26" fmla="*/ 217260 h 2139950"/>
                <a:gd name="connsiteX27" fmla="*/ 3314841 w 4934058"/>
                <a:gd name="connsiteY27" fmla="*/ 54644 h 2139950"/>
                <a:gd name="connsiteX28" fmla="*/ 3374965 w 4934058"/>
                <a:gd name="connsiteY28" fmla="*/ 0 h 2139950"/>
                <a:gd name="connsiteX29" fmla="*/ 4791651 w 4934058"/>
                <a:gd name="connsiteY29" fmla="*/ 0 h 2139950"/>
                <a:gd name="connsiteX30" fmla="*/ 4674270 w 4934058"/>
                <a:gd name="connsiteY30" fmla="*/ 13618 h 2139950"/>
                <a:gd name="connsiteX31" fmla="*/ 3374187 w 4934058"/>
                <a:gd name="connsiteY31" fmla="*/ 1048249 h 2139950"/>
                <a:gd name="connsiteX32" fmla="*/ 3350740 w 4934058"/>
                <a:gd name="connsiteY32" fmla="*/ 1114188 h 2139950"/>
                <a:gd name="connsiteX33" fmla="*/ 3543298 w 4934058"/>
                <a:gd name="connsiteY33" fmla="*/ 1205327 h 2139950"/>
                <a:gd name="connsiteX34" fmla="*/ 3730159 w 4934058"/>
                <a:gd name="connsiteY34" fmla="*/ 1316736 h 2139950"/>
                <a:gd name="connsiteX35" fmla="*/ 3877824 w 4934058"/>
                <a:gd name="connsiteY35" fmla="*/ 1424933 h 2139950"/>
                <a:gd name="connsiteX36" fmla="*/ 3912983 w 4934058"/>
                <a:gd name="connsiteY36" fmla="*/ 1298329 h 2139950"/>
                <a:gd name="connsiteX37" fmla="*/ 4822853 w 4934058"/>
                <a:gd name="connsiteY37" fmla="*/ 591829 h 2139950"/>
                <a:gd name="connsiteX38" fmla="*/ 4934058 w 4934058"/>
                <a:gd name="connsiteY38" fmla="*/ 586213 h 2139950"/>
                <a:gd name="connsiteX39" fmla="*/ 4934058 w 4934058"/>
                <a:gd name="connsiteY39" fmla="*/ 1209391 h 2139950"/>
                <a:gd name="connsiteX40" fmla="*/ 4840452 w 4934058"/>
                <a:gd name="connsiteY40" fmla="*/ 1218828 h 2139950"/>
                <a:gd name="connsiteX41" fmla="*/ 4497774 w 4934058"/>
                <a:gd name="connsiteY41" fmla="*/ 1514160 h 2139950"/>
                <a:gd name="connsiteX42" fmla="*/ 4482710 w 4934058"/>
                <a:gd name="connsiteY42" fmla="*/ 1569929 h 2139950"/>
                <a:gd name="connsiteX43" fmla="*/ 4585326 w 4934058"/>
                <a:gd name="connsiteY43" fmla="*/ 1550277 h 2139950"/>
                <a:gd name="connsiteX44" fmla="*/ 4934058 w 4934058"/>
                <a:gd name="connsiteY44" fmla="*/ 1523892 h 2139950"/>
                <a:gd name="connsiteX45" fmla="*/ 4934058 w 4934058"/>
                <a:gd name="connsiteY45" fmla="*/ 2133606 h 2139950"/>
                <a:gd name="connsiteX46" fmla="*/ 4808424 w 4934058"/>
                <a:gd name="connsiteY46" fmla="*/ 2139950 h 2139950"/>
                <a:gd name="connsiteX47" fmla="*/ 3374965 w 4934058"/>
                <a:gd name="connsiteY47" fmla="*/ 2139950 h 2139950"/>
                <a:gd name="connsiteX48" fmla="*/ 3477457 w 4934058"/>
                <a:gd name="connsiteY48" fmla="*/ 2046799 h 2139950"/>
                <a:gd name="connsiteX49" fmla="*/ 3579638 w 4934058"/>
                <a:gd name="connsiteY49" fmla="*/ 1970389 h 2139950"/>
                <a:gd name="connsiteX50" fmla="*/ 3535797 w 4934058"/>
                <a:gd name="connsiteY50" fmla="*/ 1930544 h 2139950"/>
                <a:gd name="connsiteX51" fmla="*/ 2467030 w 4934058"/>
                <a:gd name="connsiteY51" fmla="*/ 1546866 h 2139950"/>
                <a:gd name="connsiteX52" fmla="*/ 1398264 w 4934058"/>
                <a:gd name="connsiteY52" fmla="*/ 1930544 h 2139950"/>
                <a:gd name="connsiteX53" fmla="*/ 1354422 w 4934058"/>
                <a:gd name="connsiteY53" fmla="*/ 1970390 h 2139950"/>
                <a:gd name="connsiteX54" fmla="*/ 1456601 w 4934058"/>
                <a:gd name="connsiteY54" fmla="*/ 2046799 h 2139950"/>
                <a:gd name="connsiteX55" fmla="*/ 1559093 w 4934058"/>
                <a:gd name="connsiteY55" fmla="*/ 2139950 h 2139950"/>
                <a:gd name="connsiteX56" fmla="*/ 125634 w 4934058"/>
                <a:gd name="connsiteY56" fmla="*/ 2139950 h 2139950"/>
                <a:gd name="connsiteX57" fmla="*/ 0 w 4934058"/>
                <a:gd name="connsiteY57" fmla="*/ 2133606 h 2139950"/>
                <a:gd name="connsiteX58" fmla="*/ 0 w 4934058"/>
                <a:gd name="connsiteY58" fmla="*/ 1523892 h 2139950"/>
                <a:gd name="connsiteX59" fmla="*/ 348732 w 4934058"/>
                <a:gd name="connsiteY59" fmla="*/ 1550277 h 2139950"/>
                <a:gd name="connsiteX60" fmla="*/ 451348 w 4934058"/>
                <a:gd name="connsiteY60" fmla="*/ 1569929 h 2139950"/>
                <a:gd name="connsiteX61" fmla="*/ 436284 w 4934058"/>
                <a:gd name="connsiteY61" fmla="*/ 1514160 h 2139950"/>
                <a:gd name="connsiteX62" fmla="*/ 93606 w 4934058"/>
                <a:gd name="connsiteY62" fmla="*/ 1218828 h 2139950"/>
                <a:gd name="connsiteX63" fmla="*/ 0 w 4934058"/>
                <a:gd name="connsiteY63" fmla="*/ 1209391 h 2139950"/>
                <a:gd name="connsiteX64" fmla="*/ 0 w 4934058"/>
                <a:gd name="connsiteY64" fmla="*/ 586213 h 2139950"/>
                <a:gd name="connsiteX65" fmla="*/ 111205 w 4934058"/>
                <a:gd name="connsiteY65" fmla="*/ 591829 h 2139950"/>
                <a:gd name="connsiteX66" fmla="*/ 1021075 w 4934058"/>
                <a:gd name="connsiteY66" fmla="*/ 1298329 h 2139950"/>
                <a:gd name="connsiteX67" fmla="*/ 1056235 w 4934058"/>
                <a:gd name="connsiteY67" fmla="*/ 1424934 h 2139950"/>
                <a:gd name="connsiteX68" fmla="*/ 1203901 w 4934058"/>
                <a:gd name="connsiteY68" fmla="*/ 1316736 h 2139950"/>
                <a:gd name="connsiteX69" fmla="*/ 1390763 w 4934058"/>
                <a:gd name="connsiteY69" fmla="*/ 1205327 h 2139950"/>
                <a:gd name="connsiteX70" fmla="*/ 1583319 w 4934058"/>
                <a:gd name="connsiteY70" fmla="*/ 1114189 h 2139950"/>
                <a:gd name="connsiteX71" fmla="*/ 1559871 w 4934058"/>
                <a:gd name="connsiteY71" fmla="*/ 1048249 h 2139950"/>
                <a:gd name="connsiteX72" fmla="*/ 259788 w 4934058"/>
                <a:gd name="connsiteY72" fmla="*/ 13618 h 213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4934058" h="2139950">
                  <a:moveTo>
                    <a:pt x="2467029" y="2139423"/>
                  </a:moveTo>
                  <a:lnTo>
                    <a:pt x="2473995" y="2139950"/>
                  </a:lnTo>
                  <a:lnTo>
                    <a:pt x="2460063" y="2139950"/>
                  </a:lnTo>
                  <a:close/>
                  <a:moveTo>
                    <a:pt x="2467029" y="622651"/>
                  </a:moveTo>
                  <a:cubicBezTo>
                    <a:pt x="2346786" y="622651"/>
                    <a:pt x="2237215" y="668343"/>
                    <a:pt x="2154731" y="743312"/>
                  </a:cubicBezTo>
                  <a:lnTo>
                    <a:pt x="2112014" y="788118"/>
                  </a:lnTo>
                  <a:lnTo>
                    <a:pt x="2174182" y="957973"/>
                  </a:lnTo>
                  <a:lnTo>
                    <a:pt x="2236509" y="948611"/>
                  </a:lnTo>
                  <a:cubicBezTo>
                    <a:pt x="2312321" y="941033"/>
                    <a:pt x="2389222" y="937152"/>
                    <a:pt x="2467030" y="937152"/>
                  </a:cubicBezTo>
                  <a:cubicBezTo>
                    <a:pt x="2544838" y="937152"/>
                    <a:pt x="2621740" y="941033"/>
                    <a:pt x="2697552" y="948611"/>
                  </a:cubicBezTo>
                  <a:lnTo>
                    <a:pt x="2759876" y="957973"/>
                  </a:lnTo>
                  <a:lnTo>
                    <a:pt x="2822044" y="788117"/>
                  </a:lnTo>
                  <a:lnTo>
                    <a:pt x="2779328" y="743312"/>
                  </a:lnTo>
                  <a:cubicBezTo>
                    <a:pt x="2696844" y="668343"/>
                    <a:pt x="2587272" y="622651"/>
                    <a:pt x="2467029" y="622651"/>
                  </a:cubicBezTo>
                  <a:close/>
                  <a:moveTo>
                    <a:pt x="142407" y="0"/>
                  </a:moveTo>
                  <a:lnTo>
                    <a:pt x="1559093" y="0"/>
                  </a:lnTo>
                  <a:lnTo>
                    <a:pt x="1619217" y="54644"/>
                  </a:lnTo>
                  <a:cubicBezTo>
                    <a:pt x="1671016" y="106443"/>
                    <a:pt x="1720346" y="160713"/>
                    <a:pt x="1767013" y="217260"/>
                  </a:cubicBezTo>
                  <a:lnTo>
                    <a:pt x="1784609" y="240792"/>
                  </a:lnTo>
                  <a:lnTo>
                    <a:pt x="1858915" y="185227"/>
                  </a:lnTo>
                  <a:cubicBezTo>
                    <a:pt x="1989108" y="97270"/>
                    <a:pt x="2139367" y="36762"/>
                    <a:pt x="2301391" y="12005"/>
                  </a:cubicBezTo>
                  <a:lnTo>
                    <a:pt x="2460063" y="0"/>
                  </a:lnTo>
                  <a:lnTo>
                    <a:pt x="2473995" y="0"/>
                  </a:lnTo>
                  <a:lnTo>
                    <a:pt x="2632667" y="12005"/>
                  </a:lnTo>
                  <a:cubicBezTo>
                    <a:pt x="2794692" y="36762"/>
                    <a:pt x="2944951" y="97270"/>
                    <a:pt x="3075143" y="185227"/>
                  </a:cubicBezTo>
                  <a:lnTo>
                    <a:pt x="3149449" y="240792"/>
                  </a:lnTo>
                  <a:lnTo>
                    <a:pt x="3167045" y="217260"/>
                  </a:lnTo>
                  <a:cubicBezTo>
                    <a:pt x="3213713" y="160713"/>
                    <a:pt x="3263042" y="106443"/>
                    <a:pt x="3314841" y="54644"/>
                  </a:cubicBezTo>
                  <a:lnTo>
                    <a:pt x="3374965" y="0"/>
                  </a:lnTo>
                  <a:lnTo>
                    <a:pt x="4791651" y="0"/>
                  </a:lnTo>
                  <a:lnTo>
                    <a:pt x="4674270" y="13618"/>
                  </a:lnTo>
                  <a:cubicBezTo>
                    <a:pt x="4081571" y="105612"/>
                    <a:pt x="3591308" y="507391"/>
                    <a:pt x="3374187" y="1048249"/>
                  </a:cubicBezTo>
                  <a:lnTo>
                    <a:pt x="3350740" y="1114188"/>
                  </a:lnTo>
                  <a:lnTo>
                    <a:pt x="3543298" y="1205327"/>
                  </a:lnTo>
                  <a:cubicBezTo>
                    <a:pt x="3607467" y="1239559"/>
                    <a:pt x="3669815" y="1276756"/>
                    <a:pt x="3730159" y="1316736"/>
                  </a:cubicBezTo>
                  <a:lnTo>
                    <a:pt x="3877824" y="1424933"/>
                  </a:lnTo>
                  <a:lnTo>
                    <a:pt x="3912983" y="1298329"/>
                  </a:lnTo>
                  <a:cubicBezTo>
                    <a:pt x="4053650" y="915978"/>
                    <a:pt x="4402945" y="634473"/>
                    <a:pt x="4822853" y="591829"/>
                  </a:cubicBezTo>
                  <a:lnTo>
                    <a:pt x="4934058" y="586213"/>
                  </a:lnTo>
                  <a:lnTo>
                    <a:pt x="4934058" y="1209391"/>
                  </a:lnTo>
                  <a:lnTo>
                    <a:pt x="4840452" y="1218828"/>
                  </a:lnTo>
                  <a:cubicBezTo>
                    <a:pt x="4681715" y="1251311"/>
                    <a:pt x="4552474" y="1364769"/>
                    <a:pt x="4497774" y="1514160"/>
                  </a:cubicBezTo>
                  <a:lnTo>
                    <a:pt x="4482710" y="1569929"/>
                  </a:lnTo>
                  <a:lnTo>
                    <a:pt x="4585326" y="1550277"/>
                  </a:lnTo>
                  <a:cubicBezTo>
                    <a:pt x="4699034" y="1532903"/>
                    <a:pt x="4815494" y="1523892"/>
                    <a:pt x="4934058" y="1523892"/>
                  </a:cubicBezTo>
                  <a:lnTo>
                    <a:pt x="4934058" y="2133606"/>
                  </a:lnTo>
                  <a:lnTo>
                    <a:pt x="4808424" y="2139950"/>
                  </a:lnTo>
                  <a:lnTo>
                    <a:pt x="3374965" y="2139950"/>
                  </a:lnTo>
                  <a:lnTo>
                    <a:pt x="3477457" y="2046799"/>
                  </a:lnTo>
                  <a:lnTo>
                    <a:pt x="3579638" y="1970389"/>
                  </a:lnTo>
                  <a:lnTo>
                    <a:pt x="3535797" y="1930544"/>
                  </a:lnTo>
                  <a:cubicBezTo>
                    <a:pt x="3245358" y="1690852"/>
                    <a:pt x="2873009" y="1546866"/>
                    <a:pt x="2467030" y="1546866"/>
                  </a:cubicBezTo>
                  <a:cubicBezTo>
                    <a:pt x="2061051" y="1546866"/>
                    <a:pt x="1688702" y="1690852"/>
                    <a:pt x="1398264" y="1930544"/>
                  </a:cubicBezTo>
                  <a:lnTo>
                    <a:pt x="1354422" y="1970390"/>
                  </a:lnTo>
                  <a:lnTo>
                    <a:pt x="1456601" y="2046799"/>
                  </a:lnTo>
                  <a:lnTo>
                    <a:pt x="1559093" y="2139950"/>
                  </a:lnTo>
                  <a:lnTo>
                    <a:pt x="125634" y="2139950"/>
                  </a:lnTo>
                  <a:lnTo>
                    <a:pt x="0" y="2133606"/>
                  </a:lnTo>
                  <a:lnTo>
                    <a:pt x="0" y="1523892"/>
                  </a:lnTo>
                  <a:cubicBezTo>
                    <a:pt x="118565" y="1523892"/>
                    <a:pt x="235024" y="1532903"/>
                    <a:pt x="348732" y="1550277"/>
                  </a:cubicBezTo>
                  <a:lnTo>
                    <a:pt x="451348" y="1569929"/>
                  </a:lnTo>
                  <a:lnTo>
                    <a:pt x="436284" y="1514160"/>
                  </a:lnTo>
                  <a:cubicBezTo>
                    <a:pt x="381585" y="1364769"/>
                    <a:pt x="252344" y="1251311"/>
                    <a:pt x="93606" y="1218828"/>
                  </a:cubicBezTo>
                  <a:lnTo>
                    <a:pt x="0" y="1209391"/>
                  </a:lnTo>
                  <a:lnTo>
                    <a:pt x="0" y="586213"/>
                  </a:lnTo>
                  <a:lnTo>
                    <a:pt x="111205" y="591829"/>
                  </a:lnTo>
                  <a:cubicBezTo>
                    <a:pt x="531114" y="634473"/>
                    <a:pt x="880410" y="915978"/>
                    <a:pt x="1021075" y="1298329"/>
                  </a:cubicBezTo>
                  <a:lnTo>
                    <a:pt x="1056235" y="1424934"/>
                  </a:lnTo>
                  <a:lnTo>
                    <a:pt x="1203901" y="1316736"/>
                  </a:lnTo>
                  <a:cubicBezTo>
                    <a:pt x="1264245" y="1276756"/>
                    <a:pt x="1326593" y="1239559"/>
                    <a:pt x="1390763" y="1205327"/>
                  </a:cubicBezTo>
                  <a:lnTo>
                    <a:pt x="1583319" y="1114189"/>
                  </a:lnTo>
                  <a:lnTo>
                    <a:pt x="1559871" y="1048249"/>
                  </a:lnTo>
                  <a:cubicBezTo>
                    <a:pt x="1342751" y="507391"/>
                    <a:pt x="852489" y="105612"/>
                    <a:pt x="259788" y="1361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CA4B9E2-1645-4C88-9767-569C818B22E5}"/>
              </a:ext>
            </a:extLst>
          </p:cNvPr>
          <p:cNvGrpSpPr/>
          <p:nvPr/>
        </p:nvGrpSpPr>
        <p:grpSpPr>
          <a:xfrm>
            <a:off x="7402446" y="2159798"/>
            <a:ext cx="2160000" cy="996923"/>
            <a:chOff x="3571588" y="459324"/>
            <a:chExt cx="2340000" cy="1080000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8D73998C-775F-42AB-BE78-9180DF2A41D8}"/>
                </a:ext>
              </a:extLst>
            </p:cNvPr>
            <p:cNvSpPr/>
            <p:nvPr/>
          </p:nvSpPr>
          <p:spPr>
            <a:xfrm>
              <a:off x="3571588" y="459324"/>
              <a:ext cx="2340000" cy="1080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01A0F799-43AA-412A-81CE-4E6D52C9CC3A}"/>
                </a:ext>
              </a:extLst>
            </p:cNvPr>
            <p:cNvSpPr/>
            <p:nvPr/>
          </p:nvSpPr>
          <p:spPr>
            <a:xfrm>
              <a:off x="3571588" y="459324"/>
              <a:ext cx="2340000" cy="1080000"/>
            </a:xfrm>
            <a:custGeom>
              <a:avLst/>
              <a:gdLst>
                <a:gd name="connsiteX0" fmla="*/ 4750486 w 4750486"/>
                <a:gd name="connsiteY0" fmla="*/ 2082858 h 2143472"/>
                <a:gd name="connsiteX1" fmla="*/ 4750486 w 4750486"/>
                <a:gd name="connsiteY1" fmla="*/ 2143472 h 2143472"/>
                <a:gd name="connsiteX2" fmla="*/ 4453946 w 4750486"/>
                <a:gd name="connsiteY2" fmla="*/ 2143472 h 2143472"/>
                <a:gd name="connsiteX3" fmla="*/ 4456131 w 4750486"/>
                <a:gd name="connsiteY3" fmla="*/ 2142286 h 2143472"/>
                <a:gd name="connsiteX4" fmla="*/ 4750486 w 4750486"/>
                <a:gd name="connsiteY4" fmla="*/ 2082858 h 2143472"/>
                <a:gd name="connsiteX5" fmla="*/ 0 w 4750486"/>
                <a:gd name="connsiteY5" fmla="*/ 2082858 h 2143472"/>
                <a:gd name="connsiteX6" fmla="*/ 294355 w 4750486"/>
                <a:gd name="connsiteY6" fmla="*/ 2142286 h 2143472"/>
                <a:gd name="connsiteX7" fmla="*/ 296540 w 4750486"/>
                <a:gd name="connsiteY7" fmla="*/ 2143472 h 2143472"/>
                <a:gd name="connsiteX8" fmla="*/ 0 w 4750486"/>
                <a:gd name="connsiteY8" fmla="*/ 2143472 h 2143472"/>
                <a:gd name="connsiteX9" fmla="*/ 2375242 w 4750486"/>
                <a:gd name="connsiteY9" fmla="*/ 1853088 h 2143472"/>
                <a:gd name="connsiteX10" fmla="*/ 3298336 w 4750486"/>
                <a:gd name="connsiteY10" fmla="*/ 2135054 h 2143472"/>
                <a:gd name="connsiteX11" fmla="*/ 3309593 w 4750486"/>
                <a:gd name="connsiteY11" fmla="*/ 2143472 h 2143472"/>
                <a:gd name="connsiteX12" fmla="*/ 2965900 w 4750486"/>
                <a:gd name="connsiteY12" fmla="*/ 2143472 h 2143472"/>
                <a:gd name="connsiteX13" fmla="*/ 2952712 w 4750486"/>
                <a:gd name="connsiteY13" fmla="*/ 2137119 h 2143472"/>
                <a:gd name="connsiteX14" fmla="*/ 2375242 w 4750486"/>
                <a:gd name="connsiteY14" fmla="*/ 2020533 h 2143472"/>
                <a:gd name="connsiteX15" fmla="*/ 1797773 w 4750486"/>
                <a:gd name="connsiteY15" fmla="*/ 2137119 h 2143472"/>
                <a:gd name="connsiteX16" fmla="*/ 1784584 w 4750486"/>
                <a:gd name="connsiteY16" fmla="*/ 2143472 h 2143472"/>
                <a:gd name="connsiteX17" fmla="*/ 1440891 w 4750486"/>
                <a:gd name="connsiteY17" fmla="*/ 2143472 h 2143472"/>
                <a:gd name="connsiteX18" fmla="*/ 1452148 w 4750486"/>
                <a:gd name="connsiteY18" fmla="*/ 2135054 h 2143472"/>
                <a:gd name="connsiteX19" fmla="*/ 2375242 w 4750486"/>
                <a:gd name="connsiteY19" fmla="*/ 1853088 h 2143472"/>
                <a:gd name="connsiteX20" fmla="*/ 4750486 w 4750486"/>
                <a:gd name="connsiteY20" fmla="*/ 1794902 h 2143472"/>
                <a:gd name="connsiteX21" fmla="*/ 4750486 w 4750486"/>
                <a:gd name="connsiteY21" fmla="*/ 1950129 h 2143472"/>
                <a:gd name="connsiteX22" fmla="*/ 4404467 w 4750486"/>
                <a:gd name="connsiteY22" fmla="*/ 2019987 h 2143472"/>
                <a:gd name="connsiteX23" fmla="*/ 4285681 w 4750486"/>
                <a:gd name="connsiteY23" fmla="*/ 2084462 h 2143472"/>
                <a:gd name="connsiteX24" fmla="*/ 4213884 w 4750486"/>
                <a:gd name="connsiteY24" fmla="*/ 1988450 h 2143472"/>
                <a:gd name="connsiteX25" fmla="*/ 4188180 w 4750486"/>
                <a:gd name="connsiteY25" fmla="*/ 1960168 h 2143472"/>
                <a:gd name="connsiteX26" fmla="*/ 4252769 w 4750486"/>
                <a:gd name="connsiteY26" fmla="*/ 1920929 h 2143472"/>
                <a:gd name="connsiteX27" fmla="*/ 4750486 w 4750486"/>
                <a:gd name="connsiteY27" fmla="*/ 1794902 h 2143472"/>
                <a:gd name="connsiteX28" fmla="*/ 0 w 4750486"/>
                <a:gd name="connsiteY28" fmla="*/ 1794902 h 2143472"/>
                <a:gd name="connsiteX29" fmla="*/ 497717 w 4750486"/>
                <a:gd name="connsiteY29" fmla="*/ 1920929 h 2143472"/>
                <a:gd name="connsiteX30" fmla="*/ 562307 w 4750486"/>
                <a:gd name="connsiteY30" fmla="*/ 1960168 h 2143472"/>
                <a:gd name="connsiteX31" fmla="*/ 536602 w 4750486"/>
                <a:gd name="connsiteY31" fmla="*/ 1988450 h 2143472"/>
                <a:gd name="connsiteX32" fmla="*/ 464806 w 4750486"/>
                <a:gd name="connsiteY32" fmla="*/ 2084462 h 2143472"/>
                <a:gd name="connsiteX33" fmla="*/ 346020 w 4750486"/>
                <a:gd name="connsiteY33" fmla="*/ 2019987 h 2143472"/>
                <a:gd name="connsiteX34" fmla="*/ 0 w 4750486"/>
                <a:gd name="connsiteY34" fmla="*/ 1950129 h 2143472"/>
                <a:gd name="connsiteX35" fmla="*/ 2375243 w 4750486"/>
                <a:gd name="connsiteY35" fmla="*/ 1537208 h 2143472"/>
                <a:gd name="connsiteX36" fmla="*/ 3766044 w 4750486"/>
                <a:gd name="connsiteY36" fmla="*/ 2113296 h 2143472"/>
                <a:gd name="connsiteX37" fmla="*/ 3793469 w 4750486"/>
                <a:gd name="connsiteY37" fmla="*/ 2143472 h 2143472"/>
                <a:gd name="connsiteX38" fmla="*/ 3526944 w 4750486"/>
                <a:gd name="connsiteY38" fmla="*/ 2143472 h 2143472"/>
                <a:gd name="connsiteX39" fmla="*/ 3509738 w 4750486"/>
                <a:gd name="connsiteY39" fmla="*/ 2127834 h 2143472"/>
                <a:gd name="connsiteX40" fmla="*/ 2375243 w 4750486"/>
                <a:gd name="connsiteY40" fmla="*/ 1720561 h 2143472"/>
                <a:gd name="connsiteX41" fmla="*/ 1240749 w 4750486"/>
                <a:gd name="connsiteY41" fmla="*/ 2127834 h 2143472"/>
                <a:gd name="connsiteX42" fmla="*/ 1223542 w 4750486"/>
                <a:gd name="connsiteY42" fmla="*/ 2143472 h 2143472"/>
                <a:gd name="connsiteX43" fmla="*/ 957017 w 4750486"/>
                <a:gd name="connsiteY43" fmla="*/ 2143472 h 2143472"/>
                <a:gd name="connsiteX44" fmla="*/ 984442 w 4750486"/>
                <a:gd name="connsiteY44" fmla="*/ 2113296 h 2143472"/>
                <a:gd name="connsiteX45" fmla="*/ 2375243 w 4750486"/>
                <a:gd name="connsiteY45" fmla="*/ 1537208 h 2143472"/>
                <a:gd name="connsiteX46" fmla="*/ 4750486 w 4750486"/>
                <a:gd name="connsiteY46" fmla="*/ 1489484 h 2143472"/>
                <a:gd name="connsiteX47" fmla="*/ 4750486 w 4750486"/>
                <a:gd name="connsiteY47" fmla="*/ 1648547 h 2143472"/>
                <a:gd name="connsiteX48" fmla="*/ 4628762 w 4750486"/>
                <a:gd name="connsiteY48" fmla="*/ 1654694 h 2143472"/>
                <a:gd name="connsiteX49" fmla="*/ 4114854 w 4750486"/>
                <a:gd name="connsiteY49" fmla="*/ 1832252 h 2143472"/>
                <a:gd name="connsiteX50" fmla="*/ 4088580 w 4750486"/>
                <a:gd name="connsiteY50" fmla="*/ 1850581 h 2143472"/>
                <a:gd name="connsiteX51" fmla="*/ 4060098 w 4750486"/>
                <a:gd name="connsiteY51" fmla="*/ 1819242 h 2143472"/>
                <a:gd name="connsiteX52" fmla="*/ 3971359 w 4750486"/>
                <a:gd name="connsiteY52" fmla="*/ 1738591 h 2143472"/>
                <a:gd name="connsiteX53" fmla="*/ 4029929 w 4750486"/>
                <a:gd name="connsiteY53" fmla="*/ 1697733 h 2143472"/>
                <a:gd name="connsiteX54" fmla="*/ 4612499 w 4750486"/>
                <a:gd name="connsiteY54" fmla="*/ 1496452 h 2143472"/>
                <a:gd name="connsiteX55" fmla="*/ 0 w 4750486"/>
                <a:gd name="connsiteY55" fmla="*/ 1489484 h 2143472"/>
                <a:gd name="connsiteX56" fmla="*/ 137987 w 4750486"/>
                <a:gd name="connsiteY56" fmla="*/ 1496452 h 2143472"/>
                <a:gd name="connsiteX57" fmla="*/ 720557 w 4750486"/>
                <a:gd name="connsiteY57" fmla="*/ 1697733 h 2143472"/>
                <a:gd name="connsiteX58" fmla="*/ 779127 w 4750486"/>
                <a:gd name="connsiteY58" fmla="*/ 1738591 h 2143472"/>
                <a:gd name="connsiteX59" fmla="*/ 690389 w 4750486"/>
                <a:gd name="connsiteY59" fmla="*/ 1819242 h 2143472"/>
                <a:gd name="connsiteX60" fmla="*/ 661907 w 4750486"/>
                <a:gd name="connsiteY60" fmla="*/ 1850581 h 2143472"/>
                <a:gd name="connsiteX61" fmla="*/ 635632 w 4750486"/>
                <a:gd name="connsiteY61" fmla="*/ 1832252 h 2143472"/>
                <a:gd name="connsiteX62" fmla="*/ 121724 w 4750486"/>
                <a:gd name="connsiteY62" fmla="*/ 1654694 h 2143472"/>
                <a:gd name="connsiteX63" fmla="*/ 0 w 4750486"/>
                <a:gd name="connsiteY63" fmla="*/ 1648547 h 2143472"/>
                <a:gd name="connsiteX64" fmla="*/ 4750486 w 4750486"/>
                <a:gd name="connsiteY64" fmla="*/ 1188070 h 2143472"/>
                <a:gd name="connsiteX65" fmla="*/ 4750486 w 4750486"/>
                <a:gd name="connsiteY65" fmla="*/ 1355515 h 2143472"/>
                <a:gd name="connsiteX66" fmla="*/ 4598801 w 4750486"/>
                <a:gd name="connsiteY66" fmla="*/ 1363175 h 2143472"/>
                <a:gd name="connsiteX67" fmla="*/ 3958402 w 4750486"/>
                <a:gd name="connsiteY67" fmla="*/ 1584436 h 2143472"/>
                <a:gd name="connsiteX68" fmla="*/ 3867420 w 4750486"/>
                <a:gd name="connsiteY68" fmla="*/ 1647905 h 2143472"/>
                <a:gd name="connsiteX69" fmla="*/ 3728147 w 4750486"/>
                <a:gd name="connsiteY69" fmla="*/ 1543759 h 2143472"/>
                <a:gd name="connsiteX70" fmla="*/ 3746845 w 4750486"/>
                <a:gd name="connsiteY70" fmla="*/ 1528044 h 2143472"/>
                <a:gd name="connsiteX71" fmla="*/ 4581681 w 4750486"/>
                <a:gd name="connsiteY71" fmla="*/ 1196594 h 2143472"/>
                <a:gd name="connsiteX72" fmla="*/ 0 w 4750486"/>
                <a:gd name="connsiteY72" fmla="*/ 1188070 h 2143472"/>
                <a:gd name="connsiteX73" fmla="*/ 168805 w 4750486"/>
                <a:gd name="connsiteY73" fmla="*/ 1196594 h 2143472"/>
                <a:gd name="connsiteX74" fmla="*/ 1003641 w 4750486"/>
                <a:gd name="connsiteY74" fmla="*/ 1528044 h 2143472"/>
                <a:gd name="connsiteX75" fmla="*/ 1022340 w 4750486"/>
                <a:gd name="connsiteY75" fmla="*/ 1543759 h 2143472"/>
                <a:gd name="connsiteX76" fmla="*/ 883067 w 4750486"/>
                <a:gd name="connsiteY76" fmla="*/ 1647905 h 2143472"/>
                <a:gd name="connsiteX77" fmla="*/ 792084 w 4750486"/>
                <a:gd name="connsiteY77" fmla="*/ 1584436 h 2143472"/>
                <a:gd name="connsiteX78" fmla="*/ 151685 w 4750486"/>
                <a:gd name="connsiteY78" fmla="*/ 1363175 h 2143472"/>
                <a:gd name="connsiteX79" fmla="*/ 0 w 4750486"/>
                <a:gd name="connsiteY79" fmla="*/ 1355515 h 2143472"/>
                <a:gd name="connsiteX80" fmla="*/ 4750486 w 4750486"/>
                <a:gd name="connsiteY80" fmla="*/ 872190 h 2143472"/>
                <a:gd name="connsiteX81" fmla="*/ 4750486 w 4750486"/>
                <a:gd name="connsiteY81" fmla="*/ 1055543 h 2143472"/>
                <a:gd name="connsiteX82" fmla="*/ 3615992 w 4750486"/>
                <a:gd name="connsiteY82" fmla="*/ 1462816 h 2143472"/>
                <a:gd name="connsiteX83" fmla="*/ 3609459 w 4750486"/>
                <a:gd name="connsiteY83" fmla="*/ 1468753 h 2143472"/>
                <a:gd name="connsiteX84" fmla="*/ 3511000 w 4750486"/>
                <a:gd name="connsiteY84" fmla="*/ 1408937 h 2143472"/>
                <a:gd name="connsiteX85" fmla="*/ 3440395 w 4750486"/>
                <a:gd name="connsiteY85" fmla="*/ 1374925 h 2143472"/>
                <a:gd name="connsiteX86" fmla="*/ 3499362 w 4750486"/>
                <a:gd name="connsiteY86" fmla="*/ 1321332 h 2143472"/>
                <a:gd name="connsiteX87" fmla="*/ 4750486 w 4750486"/>
                <a:gd name="connsiteY87" fmla="*/ 872190 h 2143472"/>
                <a:gd name="connsiteX88" fmla="*/ 0 w 4750486"/>
                <a:gd name="connsiteY88" fmla="*/ 872190 h 2143472"/>
                <a:gd name="connsiteX89" fmla="*/ 1251124 w 4750486"/>
                <a:gd name="connsiteY89" fmla="*/ 1321332 h 2143472"/>
                <a:gd name="connsiteX90" fmla="*/ 1310091 w 4750486"/>
                <a:gd name="connsiteY90" fmla="*/ 1374925 h 2143472"/>
                <a:gd name="connsiteX91" fmla="*/ 1239486 w 4750486"/>
                <a:gd name="connsiteY91" fmla="*/ 1408937 h 2143472"/>
                <a:gd name="connsiteX92" fmla="*/ 1141027 w 4750486"/>
                <a:gd name="connsiteY92" fmla="*/ 1468753 h 2143472"/>
                <a:gd name="connsiteX93" fmla="*/ 1134495 w 4750486"/>
                <a:gd name="connsiteY93" fmla="*/ 1462816 h 2143472"/>
                <a:gd name="connsiteX94" fmla="*/ 0 w 4750486"/>
                <a:gd name="connsiteY94" fmla="*/ 1055543 h 2143472"/>
                <a:gd name="connsiteX95" fmla="*/ 2375243 w 4750486"/>
                <a:gd name="connsiteY95" fmla="*/ 872186 h 2143472"/>
                <a:gd name="connsiteX96" fmla="*/ 2852570 w 4750486"/>
                <a:gd name="connsiteY96" fmla="*/ 1261218 h 2143472"/>
                <a:gd name="connsiteX97" fmla="*/ 2852938 w 4750486"/>
                <a:gd name="connsiteY97" fmla="*/ 1264865 h 2143472"/>
                <a:gd name="connsiteX98" fmla="*/ 3056195 w 4750486"/>
                <a:gd name="connsiteY98" fmla="*/ 1317127 h 2143472"/>
                <a:gd name="connsiteX99" fmla="*/ 4210237 w 4750486"/>
                <a:gd name="connsiteY99" fmla="*/ 2134001 h 2143472"/>
                <a:gd name="connsiteX100" fmla="*/ 4216759 w 4750486"/>
                <a:gd name="connsiteY100" fmla="*/ 2143472 h 2143472"/>
                <a:gd name="connsiteX101" fmla="*/ 3969111 w 4750486"/>
                <a:gd name="connsiteY101" fmla="*/ 2143472 h 2143472"/>
                <a:gd name="connsiteX102" fmla="*/ 3858057 w 4750486"/>
                <a:gd name="connsiteY102" fmla="*/ 2021282 h 2143472"/>
                <a:gd name="connsiteX103" fmla="*/ 2375243 w 4750486"/>
                <a:gd name="connsiteY103" fmla="*/ 1407081 h 2143472"/>
                <a:gd name="connsiteX104" fmla="*/ 892429 w 4750486"/>
                <a:gd name="connsiteY104" fmla="*/ 2021282 h 2143472"/>
                <a:gd name="connsiteX105" fmla="*/ 781376 w 4750486"/>
                <a:gd name="connsiteY105" fmla="*/ 2143472 h 2143472"/>
                <a:gd name="connsiteX106" fmla="*/ 533727 w 4750486"/>
                <a:gd name="connsiteY106" fmla="*/ 2143472 h 2143472"/>
                <a:gd name="connsiteX107" fmla="*/ 540250 w 4750486"/>
                <a:gd name="connsiteY107" fmla="*/ 2134001 h 2143472"/>
                <a:gd name="connsiteX108" fmla="*/ 1694292 w 4750486"/>
                <a:gd name="connsiteY108" fmla="*/ 1317127 h 2143472"/>
                <a:gd name="connsiteX109" fmla="*/ 1897550 w 4750486"/>
                <a:gd name="connsiteY109" fmla="*/ 1264864 h 2143472"/>
                <a:gd name="connsiteX110" fmla="*/ 1897917 w 4750486"/>
                <a:gd name="connsiteY110" fmla="*/ 1261218 h 2143472"/>
                <a:gd name="connsiteX111" fmla="*/ 2375243 w 4750486"/>
                <a:gd name="connsiteY111" fmla="*/ 872186 h 2143472"/>
                <a:gd name="connsiteX112" fmla="*/ 2375244 w 4750486"/>
                <a:gd name="connsiteY112" fmla="*/ 603192 h 2143472"/>
                <a:gd name="connsiteX113" fmla="*/ 3072038 w 4750486"/>
                <a:gd name="connsiteY113" fmla="*/ 1065057 h 2143472"/>
                <a:gd name="connsiteX114" fmla="*/ 3082805 w 4750486"/>
                <a:gd name="connsiteY114" fmla="*/ 1099744 h 2143472"/>
                <a:gd name="connsiteX115" fmla="*/ 3013295 w 4750486"/>
                <a:gd name="connsiteY115" fmla="*/ 1162919 h 2143472"/>
                <a:gd name="connsiteX116" fmla="*/ 2949359 w 4750486"/>
                <a:gd name="connsiteY116" fmla="*/ 1233267 h 2143472"/>
                <a:gd name="connsiteX117" fmla="*/ 2917420 w 4750486"/>
                <a:gd name="connsiteY117" fmla="*/ 1130374 h 2143472"/>
                <a:gd name="connsiteX118" fmla="*/ 2375244 w 4750486"/>
                <a:gd name="connsiteY118" fmla="*/ 770997 h 2143472"/>
                <a:gd name="connsiteX119" fmla="*/ 1833070 w 4750486"/>
                <a:gd name="connsiteY119" fmla="*/ 1130374 h 2143472"/>
                <a:gd name="connsiteX120" fmla="*/ 1807314 w 4750486"/>
                <a:gd name="connsiteY120" fmla="*/ 1213345 h 2143472"/>
                <a:gd name="connsiteX121" fmla="*/ 1761484 w 4750486"/>
                <a:gd name="connsiteY121" fmla="*/ 1162919 h 2143472"/>
                <a:gd name="connsiteX122" fmla="*/ 1673028 w 4750486"/>
                <a:gd name="connsiteY122" fmla="*/ 1082525 h 2143472"/>
                <a:gd name="connsiteX123" fmla="*/ 1678451 w 4750486"/>
                <a:gd name="connsiteY123" fmla="*/ 1065057 h 2143472"/>
                <a:gd name="connsiteX124" fmla="*/ 2375244 w 4750486"/>
                <a:gd name="connsiteY124" fmla="*/ 603192 h 2143472"/>
                <a:gd name="connsiteX125" fmla="*/ 4750486 w 4750486"/>
                <a:gd name="connsiteY125" fmla="*/ 549159 h 2143472"/>
                <a:gd name="connsiteX126" fmla="*/ 4750486 w 4750486"/>
                <a:gd name="connsiteY126" fmla="*/ 742063 h 2143472"/>
                <a:gd name="connsiteX127" fmla="*/ 3416589 w 4750486"/>
                <a:gd name="connsiteY127" fmla="*/ 1220919 h 2143472"/>
                <a:gd name="connsiteX128" fmla="*/ 3314087 w 4750486"/>
                <a:gd name="connsiteY128" fmla="*/ 1314079 h 2143472"/>
                <a:gd name="connsiteX129" fmla="*/ 3302715 w 4750486"/>
                <a:gd name="connsiteY129" fmla="*/ 1308601 h 2143472"/>
                <a:gd name="connsiteX130" fmla="*/ 3113544 w 4750486"/>
                <a:gd name="connsiteY130" fmla="*/ 1239364 h 2143472"/>
                <a:gd name="connsiteX131" fmla="*/ 3131269 w 4750486"/>
                <a:gd name="connsiteY131" fmla="*/ 1219861 h 2143472"/>
                <a:gd name="connsiteX132" fmla="*/ 4750486 w 4750486"/>
                <a:gd name="connsiteY132" fmla="*/ 549159 h 2143472"/>
                <a:gd name="connsiteX133" fmla="*/ 0 w 4750486"/>
                <a:gd name="connsiteY133" fmla="*/ 549159 h 2143472"/>
                <a:gd name="connsiteX134" fmla="*/ 1619217 w 4750486"/>
                <a:gd name="connsiteY134" fmla="*/ 1219861 h 2143472"/>
                <a:gd name="connsiteX135" fmla="*/ 1636942 w 4750486"/>
                <a:gd name="connsiteY135" fmla="*/ 1239364 h 2143472"/>
                <a:gd name="connsiteX136" fmla="*/ 1447772 w 4750486"/>
                <a:gd name="connsiteY136" fmla="*/ 1308601 h 2143472"/>
                <a:gd name="connsiteX137" fmla="*/ 1436399 w 4750486"/>
                <a:gd name="connsiteY137" fmla="*/ 1314079 h 2143472"/>
                <a:gd name="connsiteX138" fmla="*/ 1333897 w 4750486"/>
                <a:gd name="connsiteY138" fmla="*/ 1220919 h 2143472"/>
                <a:gd name="connsiteX139" fmla="*/ 0 w 4750486"/>
                <a:gd name="connsiteY139" fmla="*/ 742063 h 2143472"/>
                <a:gd name="connsiteX140" fmla="*/ 2375244 w 4750486"/>
                <a:gd name="connsiteY140" fmla="*/ 315236 h 2143472"/>
                <a:gd name="connsiteX141" fmla="*/ 3293395 w 4750486"/>
                <a:gd name="connsiteY141" fmla="*/ 861696 h 2143472"/>
                <a:gd name="connsiteX142" fmla="*/ 3315760 w 4750486"/>
                <a:gd name="connsiteY142" fmla="*/ 908124 h 2143472"/>
                <a:gd name="connsiteX143" fmla="*/ 3190952 w 4750486"/>
                <a:gd name="connsiteY143" fmla="*/ 1001453 h 2143472"/>
                <a:gd name="connsiteX144" fmla="*/ 3188879 w 4750486"/>
                <a:gd name="connsiteY144" fmla="*/ 1003338 h 2143472"/>
                <a:gd name="connsiteX145" fmla="*/ 3112376 w 4750486"/>
                <a:gd name="connsiteY145" fmla="*/ 862392 h 2143472"/>
                <a:gd name="connsiteX146" fmla="*/ 2375244 w 4750486"/>
                <a:gd name="connsiteY146" fmla="*/ 470463 h 2143472"/>
                <a:gd name="connsiteX147" fmla="*/ 1638113 w 4750486"/>
                <a:gd name="connsiteY147" fmla="*/ 862392 h 2143472"/>
                <a:gd name="connsiteX148" fmla="*/ 1568752 w 4750486"/>
                <a:gd name="connsiteY148" fmla="*/ 990180 h 2143472"/>
                <a:gd name="connsiteX149" fmla="*/ 1441161 w 4750486"/>
                <a:gd name="connsiteY149" fmla="*/ 894770 h 2143472"/>
                <a:gd name="connsiteX150" fmla="*/ 1457094 w 4750486"/>
                <a:gd name="connsiteY150" fmla="*/ 861696 h 2143472"/>
                <a:gd name="connsiteX151" fmla="*/ 2375244 w 4750486"/>
                <a:gd name="connsiteY151" fmla="*/ 315236 h 2143472"/>
                <a:gd name="connsiteX152" fmla="*/ 4750486 w 4750486"/>
                <a:gd name="connsiteY152" fmla="*/ 203130 h 2143472"/>
                <a:gd name="connsiteX153" fmla="*/ 4750486 w 4750486"/>
                <a:gd name="connsiteY153" fmla="*/ 443783 h 2143472"/>
                <a:gd name="connsiteX154" fmla="*/ 4707539 w 4750486"/>
                <a:gd name="connsiteY154" fmla="*/ 441614 h 2143472"/>
                <a:gd name="connsiteX155" fmla="*/ 4578149 w 4750486"/>
                <a:gd name="connsiteY155" fmla="*/ 448148 h 2143472"/>
                <a:gd name="connsiteX156" fmla="*/ 4570739 w 4750486"/>
                <a:gd name="connsiteY156" fmla="*/ 427903 h 2143472"/>
                <a:gd name="connsiteX157" fmla="*/ 4496805 w 4750486"/>
                <a:gd name="connsiteY157" fmla="*/ 274425 h 2143472"/>
                <a:gd name="connsiteX158" fmla="*/ 4497843 w 4750486"/>
                <a:gd name="connsiteY158" fmla="*/ 273668 h 2143472"/>
                <a:gd name="connsiteX159" fmla="*/ 4652294 w 4750486"/>
                <a:gd name="connsiteY159" fmla="*/ 213029 h 2143472"/>
                <a:gd name="connsiteX160" fmla="*/ 0 w 4750486"/>
                <a:gd name="connsiteY160" fmla="*/ 203130 h 2143472"/>
                <a:gd name="connsiteX161" fmla="*/ 98192 w 4750486"/>
                <a:gd name="connsiteY161" fmla="*/ 213029 h 2143472"/>
                <a:gd name="connsiteX162" fmla="*/ 252643 w 4750486"/>
                <a:gd name="connsiteY162" fmla="*/ 273668 h 2143472"/>
                <a:gd name="connsiteX163" fmla="*/ 253681 w 4750486"/>
                <a:gd name="connsiteY163" fmla="*/ 274425 h 2143472"/>
                <a:gd name="connsiteX164" fmla="*/ 179747 w 4750486"/>
                <a:gd name="connsiteY164" fmla="*/ 427903 h 2143472"/>
                <a:gd name="connsiteX165" fmla="*/ 172981 w 4750486"/>
                <a:gd name="connsiteY165" fmla="*/ 446391 h 2143472"/>
                <a:gd name="connsiteX166" fmla="*/ 78389 w 4750486"/>
                <a:gd name="connsiteY166" fmla="*/ 441614 h 2143472"/>
                <a:gd name="connsiteX167" fmla="*/ 0 w 4750486"/>
                <a:gd name="connsiteY167" fmla="*/ 445573 h 2143472"/>
                <a:gd name="connsiteX168" fmla="*/ 2375243 w 4750486"/>
                <a:gd name="connsiteY168" fmla="*/ 9818 h 2143472"/>
                <a:gd name="connsiteX169" fmla="*/ 3561948 w 4750486"/>
                <a:gd name="connsiteY169" fmla="*/ 716115 h 2143472"/>
                <a:gd name="connsiteX170" fmla="*/ 3574223 w 4750486"/>
                <a:gd name="connsiteY170" fmla="*/ 741596 h 2143472"/>
                <a:gd name="connsiteX171" fmla="*/ 3437768 w 4750486"/>
                <a:gd name="connsiteY171" fmla="*/ 824494 h 2143472"/>
                <a:gd name="connsiteX172" fmla="*/ 3422083 w 4750486"/>
                <a:gd name="connsiteY172" fmla="*/ 791934 h 2143472"/>
                <a:gd name="connsiteX173" fmla="*/ 2375243 w 4750486"/>
                <a:gd name="connsiteY173" fmla="*/ 168881 h 2143472"/>
                <a:gd name="connsiteX174" fmla="*/ 1328404 w 4750486"/>
                <a:gd name="connsiteY174" fmla="*/ 791934 h 2143472"/>
                <a:gd name="connsiteX175" fmla="*/ 1318218 w 4750486"/>
                <a:gd name="connsiteY175" fmla="*/ 813077 h 2143472"/>
                <a:gd name="connsiteX176" fmla="*/ 1184969 w 4750486"/>
                <a:gd name="connsiteY176" fmla="*/ 732126 h 2143472"/>
                <a:gd name="connsiteX177" fmla="*/ 1181606 w 4750486"/>
                <a:gd name="connsiteY177" fmla="*/ 730506 h 2143472"/>
                <a:gd name="connsiteX178" fmla="*/ 1188539 w 4750486"/>
                <a:gd name="connsiteY178" fmla="*/ 716115 h 2143472"/>
                <a:gd name="connsiteX179" fmla="*/ 2375243 w 4750486"/>
                <a:gd name="connsiteY179" fmla="*/ 9818 h 2143472"/>
                <a:gd name="connsiteX180" fmla="*/ 4444274 w 4750486"/>
                <a:gd name="connsiteY180" fmla="*/ 0 h 2143472"/>
                <a:gd name="connsiteX181" fmla="*/ 4750486 w 4750486"/>
                <a:gd name="connsiteY181" fmla="*/ 0 h 2143472"/>
                <a:gd name="connsiteX182" fmla="*/ 4750486 w 4750486"/>
                <a:gd name="connsiteY182" fmla="*/ 101941 h 2143472"/>
                <a:gd name="connsiteX183" fmla="*/ 4521448 w 4750486"/>
                <a:gd name="connsiteY183" fmla="*/ 148182 h 2143472"/>
                <a:gd name="connsiteX184" fmla="*/ 4450425 w 4750486"/>
                <a:gd name="connsiteY184" fmla="*/ 186732 h 2143472"/>
                <a:gd name="connsiteX185" fmla="*/ 4363588 w 4750486"/>
                <a:gd name="connsiteY185" fmla="*/ 43794 h 2143472"/>
                <a:gd name="connsiteX186" fmla="*/ 3966214 w 4750486"/>
                <a:gd name="connsiteY186" fmla="*/ 0 h 2143472"/>
                <a:gd name="connsiteX187" fmla="*/ 4217641 w 4750486"/>
                <a:gd name="connsiteY187" fmla="*/ 0 h 2143472"/>
                <a:gd name="connsiteX188" fmla="*/ 4226592 w 4750486"/>
                <a:gd name="connsiteY188" fmla="*/ 11461 h 2143472"/>
                <a:gd name="connsiteX189" fmla="*/ 4388782 w 4750486"/>
                <a:gd name="connsiteY189" fmla="*/ 267901 h 2143472"/>
                <a:gd name="connsiteX190" fmla="*/ 4476830 w 4750486"/>
                <a:gd name="connsiteY190" fmla="*/ 450678 h 2143472"/>
                <a:gd name="connsiteX191" fmla="*/ 4278095 w 4750486"/>
                <a:gd name="connsiteY191" fmla="*/ 481008 h 2143472"/>
                <a:gd name="connsiteX192" fmla="*/ 4277589 w 4750486"/>
                <a:gd name="connsiteY192" fmla="*/ 481138 h 2143472"/>
                <a:gd name="connsiteX193" fmla="*/ 4219162 w 4750486"/>
                <a:gd name="connsiteY193" fmla="*/ 359850 h 2143472"/>
                <a:gd name="connsiteX194" fmla="*/ 4070634 w 4750486"/>
                <a:gd name="connsiteY194" fmla="*/ 125013 h 2143472"/>
                <a:gd name="connsiteX195" fmla="*/ 3526172 w 4750486"/>
                <a:gd name="connsiteY195" fmla="*/ 0 h 2143472"/>
                <a:gd name="connsiteX196" fmla="*/ 3796430 w 4750486"/>
                <a:gd name="connsiteY196" fmla="*/ 0 h 2143472"/>
                <a:gd name="connsiteX197" fmla="*/ 3799014 w 4750486"/>
                <a:gd name="connsiteY197" fmla="*/ 2377 h 2143472"/>
                <a:gd name="connsiteX198" fmla="*/ 4104740 w 4750486"/>
                <a:gd name="connsiteY198" fmla="*/ 421877 h 2143472"/>
                <a:gd name="connsiteX199" fmla="*/ 4149192 w 4750486"/>
                <a:gd name="connsiteY199" fmla="*/ 514153 h 2143472"/>
                <a:gd name="connsiteX200" fmla="*/ 4038344 w 4750486"/>
                <a:gd name="connsiteY200" fmla="*/ 542655 h 2143472"/>
                <a:gd name="connsiteX201" fmla="*/ 3971401 w 4750486"/>
                <a:gd name="connsiteY201" fmla="*/ 567156 h 2143472"/>
                <a:gd name="connsiteX202" fmla="*/ 3943517 w 4750486"/>
                <a:gd name="connsiteY202" fmla="*/ 509274 h 2143472"/>
                <a:gd name="connsiteX203" fmla="*/ 3666290 w 4750486"/>
                <a:gd name="connsiteY203" fmla="*/ 128880 h 2143472"/>
                <a:gd name="connsiteX204" fmla="*/ 2970127 w 4750486"/>
                <a:gd name="connsiteY204" fmla="*/ 0 h 2143472"/>
                <a:gd name="connsiteX205" fmla="*/ 3306243 w 4750486"/>
                <a:gd name="connsiteY205" fmla="*/ 0 h 2143472"/>
                <a:gd name="connsiteX206" fmla="*/ 3410072 w 4750486"/>
                <a:gd name="connsiteY206" fmla="*/ 72887 h 2143472"/>
                <a:gd name="connsiteX207" fmla="*/ 3826983 w 4750486"/>
                <a:gd name="connsiteY207" fmla="*/ 572443 h 2143472"/>
                <a:gd name="connsiteX208" fmla="*/ 3846464 w 4750486"/>
                <a:gd name="connsiteY208" fmla="*/ 612884 h 2143472"/>
                <a:gd name="connsiteX209" fmla="*/ 3808497 w 4750486"/>
                <a:gd name="connsiteY209" fmla="*/ 626780 h 2143472"/>
                <a:gd name="connsiteX210" fmla="*/ 3694036 w 4750486"/>
                <a:gd name="connsiteY210" fmla="*/ 681918 h 2143472"/>
                <a:gd name="connsiteX211" fmla="*/ 3679747 w 4750486"/>
                <a:gd name="connsiteY211" fmla="*/ 652257 h 2143472"/>
                <a:gd name="connsiteX212" fmla="*/ 3144524 w 4750486"/>
                <a:gd name="connsiteY212" fmla="*/ 90630 h 2143472"/>
                <a:gd name="connsiteX213" fmla="*/ 1444244 w 4750486"/>
                <a:gd name="connsiteY213" fmla="*/ 0 h 2143472"/>
                <a:gd name="connsiteX214" fmla="*/ 1780360 w 4750486"/>
                <a:gd name="connsiteY214" fmla="*/ 0 h 2143472"/>
                <a:gd name="connsiteX215" fmla="*/ 1605962 w 4750486"/>
                <a:gd name="connsiteY215" fmla="*/ 90630 h 2143472"/>
                <a:gd name="connsiteX216" fmla="*/ 1070739 w 4750486"/>
                <a:gd name="connsiteY216" fmla="*/ 652257 h 2143472"/>
                <a:gd name="connsiteX217" fmla="*/ 1061026 w 4750486"/>
                <a:gd name="connsiteY217" fmla="*/ 672420 h 2143472"/>
                <a:gd name="connsiteX218" fmla="*/ 966283 w 4750486"/>
                <a:gd name="connsiteY218" fmla="*/ 626780 h 2143472"/>
                <a:gd name="connsiteX219" fmla="*/ 907664 w 4750486"/>
                <a:gd name="connsiteY219" fmla="*/ 605325 h 2143472"/>
                <a:gd name="connsiteX220" fmla="*/ 923504 w 4750486"/>
                <a:gd name="connsiteY220" fmla="*/ 572443 h 2143472"/>
                <a:gd name="connsiteX221" fmla="*/ 1340415 w 4750486"/>
                <a:gd name="connsiteY221" fmla="*/ 72887 h 2143472"/>
                <a:gd name="connsiteX222" fmla="*/ 954059 w 4750486"/>
                <a:gd name="connsiteY222" fmla="*/ 0 h 2143472"/>
                <a:gd name="connsiteX223" fmla="*/ 1224316 w 4750486"/>
                <a:gd name="connsiteY223" fmla="*/ 0 h 2143472"/>
                <a:gd name="connsiteX224" fmla="*/ 1084198 w 4750486"/>
                <a:gd name="connsiteY224" fmla="*/ 128880 h 2143472"/>
                <a:gd name="connsiteX225" fmla="*/ 806971 w 4750486"/>
                <a:gd name="connsiteY225" fmla="*/ 509274 h 2143472"/>
                <a:gd name="connsiteX226" fmla="*/ 782729 w 4750486"/>
                <a:gd name="connsiteY226" fmla="*/ 559598 h 2143472"/>
                <a:gd name="connsiteX227" fmla="*/ 736435 w 4750486"/>
                <a:gd name="connsiteY227" fmla="*/ 542655 h 2143472"/>
                <a:gd name="connsiteX228" fmla="*/ 603973 w 4750486"/>
                <a:gd name="connsiteY228" fmla="*/ 508595 h 2143472"/>
                <a:gd name="connsiteX229" fmla="*/ 645748 w 4750486"/>
                <a:gd name="connsiteY229" fmla="*/ 421877 h 2143472"/>
                <a:gd name="connsiteX230" fmla="*/ 951475 w 4750486"/>
                <a:gd name="connsiteY230" fmla="*/ 2377 h 2143472"/>
                <a:gd name="connsiteX231" fmla="*/ 532848 w 4750486"/>
                <a:gd name="connsiteY231" fmla="*/ 0 h 2143472"/>
                <a:gd name="connsiteX232" fmla="*/ 784274 w 4750486"/>
                <a:gd name="connsiteY232" fmla="*/ 0 h 2143472"/>
                <a:gd name="connsiteX233" fmla="*/ 679855 w 4750486"/>
                <a:gd name="connsiteY233" fmla="*/ 125013 h 2143472"/>
                <a:gd name="connsiteX234" fmla="*/ 531327 w 4750486"/>
                <a:gd name="connsiteY234" fmla="*/ 359850 h 2143472"/>
                <a:gd name="connsiteX235" fmla="*/ 474587 w 4750486"/>
                <a:gd name="connsiteY235" fmla="*/ 477636 h 2143472"/>
                <a:gd name="connsiteX236" fmla="*/ 275321 w 4750486"/>
                <a:gd name="connsiteY236" fmla="*/ 447224 h 2143472"/>
                <a:gd name="connsiteX237" fmla="*/ 361706 w 4750486"/>
                <a:gd name="connsiteY237" fmla="*/ 267901 h 2143472"/>
                <a:gd name="connsiteX238" fmla="*/ 523897 w 4750486"/>
                <a:gd name="connsiteY238" fmla="*/ 11461 h 2143472"/>
                <a:gd name="connsiteX239" fmla="*/ 0 w 4750486"/>
                <a:gd name="connsiteY239" fmla="*/ 0 h 2143472"/>
                <a:gd name="connsiteX240" fmla="*/ 306213 w 4750486"/>
                <a:gd name="connsiteY240" fmla="*/ 0 h 2143472"/>
                <a:gd name="connsiteX241" fmla="*/ 386899 w 4750486"/>
                <a:gd name="connsiteY241" fmla="*/ 43794 h 2143472"/>
                <a:gd name="connsiteX242" fmla="*/ 300062 w 4750486"/>
                <a:gd name="connsiteY242" fmla="*/ 186732 h 2143472"/>
                <a:gd name="connsiteX243" fmla="*/ 229038 w 4750486"/>
                <a:gd name="connsiteY243" fmla="*/ 148182 h 2143472"/>
                <a:gd name="connsiteX244" fmla="*/ 0 w 4750486"/>
                <a:gd name="connsiteY244" fmla="*/ 101941 h 214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</a:cxnLst>
              <a:rect l="l" t="t" r="r" b="b"/>
              <a:pathLst>
                <a:path w="4750486" h="2143472">
                  <a:moveTo>
                    <a:pt x="4750486" y="2082858"/>
                  </a:moveTo>
                  <a:lnTo>
                    <a:pt x="4750486" y="2143472"/>
                  </a:lnTo>
                  <a:lnTo>
                    <a:pt x="4453946" y="2143472"/>
                  </a:lnTo>
                  <a:lnTo>
                    <a:pt x="4456131" y="2142286"/>
                  </a:lnTo>
                  <a:cubicBezTo>
                    <a:pt x="4546604" y="2104019"/>
                    <a:pt x="4646074" y="2082858"/>
                    <a:pt x="4750486" y="2082858"/>
                  </a:cubicBezTo>
                  <a:close/>
                  <a:moveTo>
                    <a:pt x="0" y="2082858"/>
                  </a:moveTo>
                  <a:cubicBezTo>
                    <a:pt x="104412" y="2082858"/>
                    <a:pt x="203882" y="2104019"/>
                    <a:pt x="294355" y="2142286"/>
                  </a:cubicBezTo>
                  <a:lnTo>
                    <a:pt x="296540" y="2143472"/>
                  </a:lnTo>
                  <a:lnTo>
                    <a:pt x="0" y="2143472"/>
                  </a:lnTo>
                  <a:close/>
                  <a:moveTo>
                    <a:pt x="2375242" y="1853088"/>
                  </a:moveTo>
                  <a:cubicBezTo>
                    <a:pt x="2717177" y="1853088"/>
                    <a:pt x="3034833" y="1957035"/>
                    <a:pt x="3298336" y="2135054"/>
                  </a:cubicBezTo>
                  <a:lnTo>
                    <a:pt x="3309593" y="2143472"/>
                  </a:lnTo>
                  <a:lnTo>
                    <a:pt x="2965900" y="2143472"/>
                  </a:lnTo>
                  <a:lnTo>
                    <a:pt x="2952712" y="2137119"/>
                  </a:lnTo>
                  <a:cubicBezTo>
                    <a:pt x="2775221" y="2062046"/>
                    <a:pt x="2580079" y="2020533"/>
                    <a:pt x="2375242" y="2020533"/>
                  </a:cubicBezTo>
                  <a:cubicBezTo>
                    <a:pt x="2170405" y="2020533"/>
                    <a:pt x="1975264" y="2062046"/>
                    <a:pt x="1797773" y="2137119"/>
                  </a:cubicBezTo>
                  <a:lnTo>
                    <a:pt x="1784584" y="2143472"/>
                  </a:lnTo>
                  <a:lnTo>
                    <a:pt x="1440891" y="2143472"/>
                  </a:lnTo>
                  <a:lnTo>
                    <a:pt x="1452148" y="2135054"/>
                  </a:lnTo>
                  <a:cubicBezTo>
                    <a:pt x="1715651" y="1957035"/>
                    <a:pt x="2033307" y="1853088"/>
                    <a:pt x="2375242" y="1853088"/>
                  </a:cubicBezTo>
                  <a:close/>
                  <a:moveTo>
                    <a:pt x="4750486" y="1794902"/>
                  </a:moveTo>
                  <a:lnTo>
                    <a:pt x="4750486" y="1950129"/>
                  </a:lnTo>
                  <a:cubicBezTo>
                    <a:pt x="4627748" y="1950129"/>
                    <a:pt x="4510819" y="1975004"/>
                    <a:pt x="4404467" y="2019987"/>
                  </a:cubicBezTo>
                  <a:lnTo>
                    <a:pt x="4285681" y="2084462"/>
                  </a:lnTo>
                  <a:lnTo>
                    <a:pt x="4213884" y="1988450"/>
                  </a:lnTo>
                  <a:lnTo>
                    <a:pt x="4188180" y="1960168"/>
                  </a:lnTo>
                  <a:lnTo>
                    <a:pt x="4252769" y="1920929"/>
                  </a:lnTo>
                  <a:cubicBezTo>
                    <a:pt x="4400722" y="1840556"/>
                    <a:pt x="4570273" y="1794902"/>
                    <a:pt x="4750486" y="1794902"/>
                  </a:cubicBezTo>
                  <a:close/>
                  <a:moveTo>
                    <a:pt x="0" y="1794902"/>
                  </a:moveTo>
                  <a:cubicBezTo>
                    <a:pt x="180214" y="1794902"/>
                    <a:pt x="349764" y="1840556"/>
                    <a:pt x="497717" y="1920929"/>
                  </a:cubicBezTo>
                  <a:lnTo>
                    <a:pt x="562307" y="1960168"/>
                  </a:lnTo>
                  <a:lnTo>
                    <a:pt x="536602" y="1988450"/>
                  </a:lnTo>
                  <a:lnTo>
                    <a:pt x="464806" y="2084462"/>
                  </a:lnTo>
                  <a:lnTo>
                    <a:pt x="346020" y="2019987"/>
                  </a:lnTo>
                  <a:cubicBezTo>
                    <a:pt x="239667" y="1975004"/>
                    <a:pt x="122739" y="1950129"/>
                    <a:pt x="0" y="1950129"/>
                  </a:cubicBezTo>
                  <a:close/>
                  <a:moveTo>
                    <a:pt x="2375243" y="1537208"/>
                  </a:moveTo>
                  <a:cubicBezTo>
                    <a:pt x="2918385" y="1537208"/>
                    <a:pt x="3410107" y="1757360"/>
                    <a:pt x="3766044" y="2113296"/>
                  </a:cubicBezTo>
                  <a:lnTo>
                    <a:pt x="3793469" y="2143472"/>
                  </a:lnTo>
                  <a:lnTo>
                    <a:pt x="3526944" y="2143472"/>
                  </a:lnTo>
                  <a:lnTo>
                    <a:pt x="3509738" y="2127834"/>
                  </a:lnTo>
                  <a:cubicBezTo>
                    <a:pt x="3201438" y="1873402"/>
                    <a:pt x="2806189" y="1720561"/>
                    <a:pt x="2375243" y="1720561"/>
                  </a:cubicBezTo>
                  <a:cubicBezTo>
                    <a:pt x="1944297" y="1720561"/>
                    <a:pt x="1549049" y="1873402"/>
                    <a:pt x="1240749" y="2127834"/>
                  </a:cubicBezTo>
                  <a:lnTo>
                    <a:pt x="1223542" y="2143472"/>
                  </a:lnTo>
                  <a:lnTo>
                    <a:pt x="957017" y="2143472"/>
                  </a:lnTo>
                  <a:lnTo>
                    <a:pt x="984442" y="2113296"/>
                  </a:lnTo>
                  <a:cubicBezTo>
                    <a:pt x="1340379" y="1757360"/>
                    <a:pt x="1832102" y="1537208"/>
                    <a:pt x="2375243" y="1537208"/>
                  </a:cubicBezTo>
                  <a:close/>
                  <a:moveTo>
                    <a:pt x="4750486" y="1489484"/>
                  </a:moveTo>
                  <a:lnTo>
                    <a:pt x="4750486" y="1648547"/>
                  </a:lnTo>
                  <a:lnTo>
                    <a:pt x="4628762" y="1654694"/>
                  </a:lnTo>
                  <a:cubicBezTo>
                    <a:pt x="4441159" y="1673746"/>
                    <a:pt x="4266432" y="1736356"/>
                    <a:pt x="4114854" y="1832252"/>
                  </a:cubicBezTo>
                  <a:lnTo>
                    <a:pt x="4088580" y="1850581"/>
                  </a:lnTo>
                  <a:lnTo>
                    <a:pt x="4060098" y="1819242"/>
                  </a:lnTo>
                  <a:lnTo>
                    <a:pt x="3971359" y="1738591"/>
                  </a:lnTo>
                  <a:lnTo>
                    <a:pt x="4029929" y="1697733"/>
                  </a:lnTo>
                  <a:cubicBezTo>
                    <a:pt x="4201758" y="1589025"/>
                    <a:pt x="4399830" y="1518050"/>
                    <a:pt x="4612499" y="1496452"/>
                  </a:cubicBezTo>
                  <a:close/>
                  <a:moveTo>
                    <a:pt x="0" y="1489484"/>
                  </a:moveTo>
                  <a:lnTo>
                    <a:pt x="137987" y="1496452"/>
                  </a:lnTo>
                  <a:cubicBezTo>
                    <a:pt x="350656" y="1518050"/>
                    <a:pt x="548728" y="1589025"/>
                    <a:pt x="720557" y="1697733"/>
                  </a:cubicBezTo>
                  <a:lnTo>
                    <a:pt x="779127" y="1738591"/>
                  </a:lnTo>
                  <a:lnTo>
                    <a:pt x="690389" y="1819242"/>
                  </a:lnTo>
                  <a:lnTo>
                    <a:pt x="661907" y="1850581"/>
                  </a:lnTo>
                  <a:lnTo>
                    <a:pt x="635632" y="1832252"/>
                  </a:lnTo>
                  <a:cubicBezTo>
                    <a:pt x="484055" y="1736356"/>
                    <a:pt x="309328" y="1673746"/>
                    <a:pt x="121724" y="1654694"/>
                  </a:cubicBezTo>
                  <a:lnTo>
                    <a:pt x="0" y="1648547"/>
                  </a:lnTo>
                  <a:close/>
                  <a:moveTo>
                    <a:pt x="4750486" y="1188070"/>
                  </a:moveTo>
                  <a:lnTo>
                    <a:pt x="4750486" y="1355515"/>
                  </a:lnTo>
                  <a:lnTo>
                    <a:pt x="4598801" y="1363175"/>
                  </a:lnTo>
                  <a:cubicBezTo>
                    <a:pt x="4365022" y="1386917"/>
                    <a:pt x="4147288" y="1464937"/>
                    <a:pt x="3958402" y="1584436"/>
                  </a:cubicBezTo>
                  <a:lnTo>
                    <a:pt x="3867420" y="1647905"/>
                  </a:lnTo>
                  <a:lnTo>
                    <a:pt x="3728147" y="1543759"/>
                  </a:lnTo>
                  <a:lnTo>
                    <a:pt x="3746845" y="1528044"/>
                  </a:lnTo>
                  <a:cubicBezTo>
                    <a:pt x="3982998" y="1346989"/>
                    <a:pt x="4269482" y="1228300"/>
                    <a:pt x="4581681" y="1196594"/>
                  </a:cubicBezTo>
                  <a:close/>
                  <a:moveTo>
                    <a:pt x="0" y="1188070"/>
                  </a:moveTo>
                  <a:lnTo>
                    <a:pt x="168805" y="1196594"/>
                  </a:lnTo>
                  <a:cubicBezTo>
                    <a:pt x="481004" y="1228300"/>
                    <a:pt x="767488" y="1346989"/>
                    <a:pt x="1003641" y="1528044"/>
                  </a:cubicBezTo>
                  <a:lnTo>
                    <a:pt x="1022340" y="1543759"/>
                  </a:lnTo>
                  <a:lnTo>
                    <a:pt x="883067" y="1647905"/>
                  </a:lnTo>
                  <a:lnTo>
                    <a:pt x="792084" y="1584436"/>
                  </a:lnTo>
                  <a:cubicBezTo>
                    <a:pt x="603198" y="1464937"/>
                    <a:pt x="385465" y="1386917"/>
                    <a:pt x="151685" y="1363175"/>
                  </a:cubicBezTo>
                  <a:lnTo>
                    <a:pt x="0" y="1355515"/>
                  </a:lnTo>
                  <a:close/>
                  <a:moveTo>
                    <a:pt x="4750486" y="872190"/>
                  </a:moveTo>
                  <a:lnTo>
                    <a:pt x="4750486" y="1055543"/>
                  </a:lnTo>
                  <a:cubicBezTo>
                    <a:pt x="4319540" y="1055543"/>
                    <a:pt x="3924292" y="1208384"/>
                    <a:pt x="3615992" y="1462816"/>
                  </a:cubicBezTo>
                  <a:lnTo>
                    <a:pt x="3609459" y="1468753"/>
                  </a:lnTo>
                  <a:lnTo>
                    <a:pt x="3511000" y="1408937"/>
                  </a:lnTo>
                  <a:lnTo>
                    <a:pt x="3440395" y="1374925"/>
                  </a:lnTo>
                  <a:lnTo>
                    <a:pt x="3499362" y="1321332"/>
                  </a:lnTo>
                  <a:cubicBezTo>
                    <a:pt x="3839356" y="1040744"/>
                    <a:pt x="4275237" y="872190"/>
                    <a:pt x="4750486" y="872190"/>
                  </a:cubicBezTo>
                  <a:close/>
                  <a:moveTo>
                    <a:pt x="0" y="872190"/>
                  </a:moveTo>
                  <a:cubicBezTo>
                    <a:pt x="475249" y="872190"/>
                    <a:pt x="911130" y="1040744"/>
                    <a:pt x="1251124" y="1321332"/>
                  </a:cubicBezTo>
                  <a:lnTo>
                    <a:pt x="1310091" y="1374925"/>
                  </a:lnTo>
                  <a:lnTo>
                    <a:pt x="1239486" y="1408937"/>
                  </a:lnTo>
                  <a:lnTo>
                    <a:pt x="1141027" y="1468753"/>
                  </a:lnTo>
                  <a:lnTo>
                    <a:pt x="1134495" y="1462816"/>
                  </a:lnTo>
                  <a:cubicBezTo>
                    <a:pt x="826195" y="1208384"/>
                    <a:pt x="430946" y="1055543"/>
                    <a:pt x="0" y="1055543"/>
                  </a:cubicBezTo>
                  <a:close/>
                  <a:moveTo>
                    <a:pt x="2375243" y="872186"/>
                  </a:moveTo>
                  <a:cubicBezTo>
                    <a:pt x="2610694" y="872186"/>
                    <a:pt x="2807138" y="1039198"/>
                    <a:pt x="2852570" y="1261218"/>
                  </a:cubicBezTo>
                  <a:lnTo>
                    <a:pt x="2852938" y="1264865"/>
                  </a:lnTo>
                  <a:lnTo>
                    <a:pt x="3056195" y="1317127"/>
                  </a:lnTo>
                  <a:cubicBezTo>
                    <a:pt x="3522272" y="1462092"/>
                    <a:pt x="3924514" y="1751945"/>
                    <a:pt x="4210237" y="2134001"/>
                  </a:cubicBezTo>
                  <a:lnTo>
                    <a:pt x="4216759" y="2143472"/>
                  </a:lnTo>
                  <a:lnTo>
                    <a:pt x="3969111" y="2143472"/>
                  </a:lnTo>
                  <a:lnTo>
                    <a:pt x="3858057" y="2021282"/>
                  </a:lnTo>
                  <a:cubicBezTo>
                    <a:pt x="3478572" y="1641797"/>
                    <a:pt x="2954318" y="1407081"/>
                    <a:pt x="2375243" y="1407081"/>
                  </a:cubicBezTo>
                  <a:cubicBezTo>
                    <a:pt x="1796168" y="1407081"/>
                    <a:pt x="1271914" y="1641797"/>
                    <a:pt x="892429" y="2021282"/>
                  </a:cubicBezTo>
                  <a:lnTo>
                    <a:pt x="781376" y="2143472"/>
                  </a:lnTo>
                  <a:lnTo>
                    <a:pt x="533727" y="2143472"/>
                  </a:lnTo>
                  <a:lnTo>
                    <a:pt x="540250" y="2134001"/>
                  </a:lnTo>
                  <a:cubicBezTo>
                    <a:pt x="825973" y="1751945"/>
                    <a:pt x="1228215" y="1462092"/>
                    <a:pt x="1694292" y="1317127"/>
                  </a:cubicBezTo>
                  <a:lnTo>
                    <a:pt x="1897550" y="1264864"/>
                  </a:lnTo>
                  <a:lnTo>
                    <a:pt x="1897917" y="1261218"/>
                  </a:lnTo>
                  <a:cubicBezTo>
                    <a:pt x="1943349" y="1039198"/>
                    <a:pt x="2139792" y="872186"/>
                    <a:pt x="2375243" y="872186"/>
                  </a:cubicBezTo>
                  <a:close/>
                  <a:moveTo>
                    <a:pt x="2375244" y="603192"/>
                  </a:moveTo>
                  <a:cubicBezTo>
                    <a:pt x="2688481" y="603192"/>
                    <a:pt x="2957237" y="793638"/>
                    <a:pt x="3072038" y="1065057"/>
                  </a:cubicBezTo>
                  <a:lnTo>
                    <a:pt x="3082805" y="1099744"/>
                  </a:lnTo>
                  <a:lnTo>
                    <a:pt x="3013295" y="1162919"/>
                  </a:lnTo>
                  <a:lnTo>
                    <a:pt x="2949359" y="1233267"/>
                  </a:lnTo>
                  <a:lnTo>
                    <a:pt x="2917420" y="1130374"/>
                  </a:lnTo>
                  <a:cubicBezTo>
                    <a:pt x="2828093" y="919183"/>
                    <a:pt x="2618974" y="770997"/>
                    <a:pt x="2375244" y="770997"/>
                  </a:cubicBezTo>
                  <a:cubicBezTo>
                    <a:pt x="2131514" y="770997"/>
                    <a:pt x="1922396" y="919183"/>
                    <a:pt x="1833070" y="1130374"/>
                  </a:cubicBezTo>
                  <a:lnTo>
                    <a:pt x="1807314" y="1213345"/>
                  </a:lnTo>
                  <a:lnTo>
                    <a:pt x="1761484" y="1162919"/>
                  </a:lnTo>
                  <a:lnTo>
                    <a:pt x="1673028" y="1082525"/>
                  </a:lnTo>
                  <a:lnTo>
                    <a:pt x="1678451" y="1065057"/>
                  </a:lnTo>
                  <a:cubicBezTo>
                    <a:pt x="1793251" y="793638"/>
                    <a:pt x="2062007" y="603192"/>
                    <a:pt x="2375244" y="603192"/>
                  </a:cubicBezTo>
                  <a:close/>
                  <a:moveTo>
                    <a:pt x="4750486" y="549159"/>
                  </a:moveTo>
                  <a:lnTo>
                    <a:pt x="4750486" y="742063"/>
                  </a:lnTo>
                  <a:cubicBezTo>
                    <a:pt x="4243796" y="742063"/>
                    <a:pt x="3779077" y="921768"/>
                    <a:pt x="3416589" y="1220919"/>
                  </a:cubicBezTo>
                  <a:lnTo>
                    <a:pt x="3314087" y="1314079"/>
                  </a:lnTo>
                  <a:lnTo>
                    <a:pt x="3302715" y="1308601"/>
                  </a:lnTo>
                  <a:lnTo>
                    <a:pt x="3113544" y="1239364"/>
                  </a:lnTo>
                  <a:lnTo>
                    <a:pt x="3131269" y="1219861"/>
                  </a:lnTo>
                  <a:cubicBezTo>
                    <a:pt x="3545663" y="805467"/>
                    <a:pt x="4118143" y="549159"/>
                    <a:pt x="4750486" y="549159"/>
                  </a:cubicBezTo>
                  <a:close/>
                  <a:moveTo>
                    <a:pt x="0" y="549159"/>
                  </a:moveTo>
                  <a:cubicBezTo>
                    <a:pt x="632344" y="549159"/>
                    <a:pt x="1204823" y="805467"/>
                    <a:pt x="1619217" y="1219861"/>
                  </a:cubicBezTo>
                  <a:lnTo>
                    <a:pt x="1636942" y="1239364"/>
                  </a:lnTo>
                  <a:lnTo>
                    <a:pt x="1447772" y="1308601"/>
                  </a:lnTo>
                  <a:lnTo>
                    <a:pt x="1436399" y="1314079"/>
                  </a:lnTo>
                  <a:lnTo>
                    <a:pt x="1333897" y="1220919"/>
                  </a:lnTo>
                  <a:cubicBezTo>
                    <a:pt x="971409" y="921768"/>
                    <a:pt x="506691" y="742063"/>
                    <a:pt x="0" y="742063"/>
                  </a:cubicBezTo>
                  <a:close/>
                  <a:moveTo>
                    <a:pt x="2375244" y="315236"/>
                  </a:moveTo>
                  <a:cubicBezTo>
                    <a:pt x="2771714" y="315236"/>
                    <a:pt x="3116574" y="536200"/>
                    <a:pt x="3293395" y="861696"/>
                  </a:cubicBezTo>
                  <a:lnTo>
                    <a:pt x="3315760" y="908124"/>
                  </a:lnTo>
                  <a:lnTo>
                    <a:pt x="3190952" y="1001453"/>
                  </a:lnTo>
                  <a:lnTo>
                    <a:pt x="3188879" y="1003338"/>
                  </a:lnTo>
                  <a:lnTo>
                    <a:pt x="3112376" y="862392"/>
                  </a:lnTo>
                  <a:cubicBezTo>
                    <a:pt x="2952625" y="625930"/>
                    <a:pt x="2682090" y="470463"/>
                    <a:pt x="2375244" y="470463"/>
                  </a:cubicBezTo>
                  <a:cubicBezTo>
                    <a:pt x="2068398" y="470463"/>
                    <a:pt x="1797863" y="625930"/>
                    <a:pt x="1638113" y="862392"/>
                  </a:cubicBezTo>
                  <a:lnTo>
                    <a:pt x="1568752" y="990180"/>
                  </a:lnTo>
                  <a:lnTo>
                    <a:pt x="1441161" y="894770"/>
                  </a:lnTo>
                  <a:lnTo>
                    <a:pt x="1457094" y="861696"/>
                  </a:lnTo>
                  <a:cubicBezTo>
                    <a:pt x="1633914" y="536200"/>
                    <a:pt x="1978775" y="315236"/>
                    <a:pt x="2375244" y="315236"/>
                  </a:cubicBezTo>
                  <a:close/>
                  <a:moveTo>
                    <a:pt x="4750486" y="203130"/>
                  </a:moveTo>
                  <a:lnTo>
                    <a:pt x="4750486" y="443783"/>
                  </a:lnTo>
                  <a:lnTo>
                    <a:pt x="4707539" y="441614"/>
                  </a:lnTo>
                  <a:lnTo>
                    <a:pt x="4578149" y="448148"/>
                  </a:lnTo>
                  <a:lnTo>
                    <a:pt x="4570739" y="427903"/>
                  </a:lnTo>
                  <a:lnTo>
                    <a:pt x="4496805" y="274425"/>
                  </a:lnTo>
                  <a:lnTo>
                    <a:pt x="4497843" y="273668"/>
                  </a:lnTo>
                  <a:cubicBezTo>
                    <a:pt x="4544722" y="245183"/>
                    <a:pt x="4596789" y="224387"/>
                    <a:pt x="4652294" y="213029"/>
                  </a:cubicBezTo>
                  <a:close/>
                  <a:moveTo>
                    <a:pt x="0" y="203130"/>
                  </a:moveTo>
                  <a:lnTo>
                    <a:pt x="98192" y="213029"/>
                  </a:lnTo>
                  <a:cubicBezTo>
                    <a:pt x="153697" y="224387"/>
                    <a:pt x="205764" y="245183"/>
                    <a:pt x="252643" y="273668"/>
                  </a:cubicBezTo>
                  <a:lnTo>
                    <a:pt x="253681" y="274425"/>
                  </a:lnTo>
                  <a:lnTo>
                    <a:pt x="179747" y="427903"/>
                  </a:lnTo>
                  <a:lnTo>
                    <a:pt x="172981" y="446391"/>
                  </a:lnTo>
                  <a:lnTo>
                    <a:pt x="78389" y="441614"/>
                  </a:lnTo>
                  <a:lnTo>
                    <a:pt x="0" y="445573"/>
                  </a:lnTo>
                  <a:close/>
                  <a:moveTo>
                    <a:pt x="2375243" y="9818"/>
                  </a:moveTo>
                  <a:cubicBezTo>
                    <a:pt x="2887678" y="9818"/>
                    <a:pt x="3333409" y="295413"/>
                    <a:pt x="3561948" y="716115"/>
                  </a:cubicBezTo>
                  <a:lnTo>
                    <a:pt x="3574223" y="741596"/>
                  </a:lnTo>
                  <a:lnTo>
                    <a:pt x="3437768" y="824494"/>
                  </a:lnTo>
                  <a:lnTo>
                    <a:pt x="3422083" y="791934"/>
                  </a:lnTo>
                  <a:cubicBezTo>
                    <a:pt x="3220479" y="420815"/>
                    <a:pt x="2827283" y="168881"/>
                    <a:pt x="2375243" y="168881"/>
                  </a:cubicBezTo>
                  <a:cubicBezTo>
                    <a:pt x="1923204" y="168881"/>
                    <a:pt x="1530007" y="420815"/>
                    <a:pt x="1328404" y="791934"/>
                  </a:cubicBezTo>
                  <a:lnTo>
                    <a:pt x="1318218" y="813077"/>
                  </a:lnTo>
                  <a:lnTo>
                    <a:pt x="1184969" y="732126"/>
                  </a:lnTo>
                  <a:lnTo>
                    <a:pt x="1181606" y="730506"/>
                  </a:lnTo>
                  <a:lnTo>
                    <a:pt x="1188539" y="716115"/>
                  </a:lnTo>
                  <a:cubicBezTo>
                    <a:pt x="1417078" y="295413"/>
                    <a:pt x="1862808" y="9818"/>
                    <a:pt x="2375243" y="9818"/>
                  </a:cubicBezTo>
                  <a:close/>
                  <a:moveTo>
                    <a:pt x="4444274" y="0"/>
                  </a:moveTo>
                  <a:lnTo>
                    <a:pt x="4750486" y="0"/>
                  </a:lnTo>
                  <a:lnTo>
                    <a:pt x="4750486" y="101941"/>
                  </a:lnTo>
                  <a:cubicBezTo>
                    <a:pt x="4669243" y="101941"/>
                    <a:pt x="4591845" y="118406"/>
                    <a:pt x="4521448" y="148182"/>
                  </a:cubicBezTo>
                  <a:lnTo>
                    <a:pt x="4450425" y="186732"/>
                  </a:lnTo>
                  <a:lnTo>
                    <a:pt x="4363588" y="43794"/>
                  </a:lnTo>
                  <a:close/>
                  <a:moveTo>
                    <a:pt x="3966214" y="0"/>
                  </a:moveTo>
                  <a:lnTo>
                    <a:pt x="4217641" y="0"/>
                  </a:lnTo>
                  <a:lnTo>
                    <a:pt x="4226592" y="11461"/>
                  </a:lnTo>
                  <a:cubicBezTo>
                    <a:pt x="4286081" y="93026"/>
                    <a:pt x="4340311" y="178673"/>
                    <a:pt x="4388782" y="267901"/>
                  </a:cubicBezTo>
                  <a:lnTo>
                    <a:pt x="4476830" y="450678"/>
                  </a:lnTo>
                  <a:lnTo>
                    <a:pt x="4278095" y="481008"/>
                  </a:lnTo>
                  <a:lnTo>
                    <a:pt x="4277589" y="481138"/>
                  </a:lnTo>
                  <a:lnTo>
                    <a:pt x="4219162" y="359850"/>
                  </a:lnTo>
                  <a:cubicBezTo>
                    <a:pt x="4174774" y="278139"/>
                    <a:pt x="4125112" y="199707"/>
                    <a:pt x="4070634" y="125013"/>
                  </a:cubicBezTo>
                  <a:close/>
                  <a:moveTo>
                    <a:pt x="3526172" y="0"/>
                  </a:moveTo>
                  <a:lnTo>
                    <a:pt x="3796430" y="0"/>
                  </a:lnTo>
                  <a:lnTo>
                    <a:pt x="3799014" y="2377"/>
                  </a:lnTo>
                  <a:cubicBezTo>
                    <a:pt x="3918421" y="127619"/>
                    <a:pt x="4021472" y="268595"/>
                    <a:pt x="4104740" y="421877"/>
                  </a:cubicBezTo>
                  <a:lnTo>
                    <a:pt x="4149192" y="514153"/>
                  </a:lnTo>
                  <a:lnTo>
                    <a:pt x="4038344" y="542655"/>
                  </a:lnTo>
                  <a:lnTo>
                    <a:pt x="3971401" y="567156"/>
                  </a:lnTo>
                  <a:lnTo>
                    <a:pt x="3943517" y="509274"/>
                  </a:lnTo>
                  <a:cubicBezTo>
                    <a:pt x="3868011" y="370281"/>
                    <a:pt x="3774566" y="242447"/>
                    <a:pt x="3666290" y="128880"/>
                  </a:cubicBezTo>
                  <a:close/>
                  <a:moveTo>
                    <a:pt x="2970127" y="0"/>
                  </a:moveTo>
                  <a:lnTo>
                    <a:pt x="3306243" y="0"/>
                  </a:lnTo>
                  <a:lnTo>
                    <a:pt x="3410072" y="72887"/>
                  </a:lnTo>
                  <a:cubicBezTo>
                    <a:pt x="3579934" y="209691"/>
                    <a:pt x="3722140" y="379446"/>
                    <a:pt x="3826983" y="572443"/>
                  </a:cubicBezTo>
                  <a:lnTo>
                    <a:pt x="3846464" y="612884"/>
                  </a:lnTo>
                  <a:lnTo>
                    <a:pt x="3808497" y="626780"/>
                  </a:lnTo>
                  <a:lnTo>
                    <a:pt x="3694036" y="681918"/>
                  </a:lnTo>
                  <a:lnTo>
                    <a:pt x="3679747" y="652257"/>
                  </a:lnTo>
                  <a:cubicBezTo>
                    <a:pt x="3554135" y="421026"/>
                    <a:pt x="3368834" y="226924"/>
                    <a:pt x="3144524" y="90630"/>
                  </a:cubicBezTo>
                  <a:close/>
                  <a:moveTo>
                    <a:pt x="1444244" y="0"/>
                  </a:moveTo>
                  <a:lnTo>
                    <a:pt x="1780360" y="0"/>
                  </a:lnTo>
                  <a:lnTo>
                    <a:pt x="1605962" y="90630"/>
                  </a:lnTo>
                  <a:cubicBezTo>
                    <a:pt x="1381652" y="226924"/>
                    <a:pt x="1196352" y="421026"/>
                    <a:pt x="1070739" y="652257"/>
                  </a:cubicBezTo>
                  <a:lnTo>
                    <a:pt x="1061026" y="672420"/>
                  </a:lnTo>
                  <a:lnTo>
                    <a:pt x="966283" y="626780"/>
                  </a:lnTo>
                  <a:lnTo>
                    <a:pt x="907664" y="605325"/>
                  </a:lnTo>
                  <a:lnTo>
                    <a:pt x="923504" y="572443"/>
                  </a:lnTo>
                  <a:cubicBezTo>
                    <a:pt x="1028347" y="379446"/>
                    <a:pt x="1170553" y="209691"/>
                    <a:pt x="1340415" y="72887"/>
                  </a:cubicBezTo>
                  <a:close/>
                  <a:moveTo>
                    <a:pt x="954059" y="0"/>
                  </a:moveTo>
                  <a:lnTo>
                    <a:pt x="1224316" y="0"/>
                  </a:lnTo>
                  <a:lnTo>
                    <a:pt x="1084198" y="128880"/>
                  </a:lnTo>
                  <a:cubicBezTo>
                    <a:pt x="975922" y="242447"/>
                    <a:pt x="882477" y="370281"/>
                    <a:pt x="806971" y="509274"/>
                  </a:cubicBezTo>
                  <a:lnTo>
                    <a:pt x="782729" y="559598"/>
                  </a:lnTo>
                  <a:lnTo>
                    <a:pt x="736435" y="542655"/>
                  </a:lnTo>
                  <a:lnTo>
                    <a:pt x="603973" y="508595"/>
                  </a:lnTo>
                  <a:lnTo>
                    <a:pt x="645748" y="421877"/>
                  </a:lnTo>
                  <a:cubicBezTo>
                    <a:pt x="729016" y="268595"/>
                    <a:pt x="832067" y="127619"/>
                    <a:pt x="951475" y="2377"/>
                  </a:cubicBezTo>
                  <a:close/>
                  <a:moveTo>
                    <a:pt x="532848" y="0"/>
                  </a:moveTo>
                  <a:lnTo>
                    <a:pt x="784274" y="0"/>
                  </a:lnTo>
                  <a:lnTo>
                    <a:pt x="679855" y="125013"/>
                  </a:lnTo>
                  <a:cubicBezTo>
                    <a:pt x="625377" y="199707"/>
                    <a:pt x="575715" y="278139"/>
                    <a:pt x="531327" y="359850"/>
                  </a:cubicBezTo>
                  <a:lnTo>
                    <a:pt x="474587" y="477636"/>
                  </a:lnTo>
                  <a:lnTo>
                    <a:pt x="275321" y="447224"/>
                  </a:lnTo>
                  <a:lnTo>
                    <a:pt x="361706" y="267901"/>
                  </a:lnTo>
                  <a:cubicBezTo>
                    <a:pt x="410178" y="178673"/>
                    <a:pt x="464408" y="93026"/>
                    <a:pt x="523897" y="11461"/>
                  </a:cubicBezTo>
                  <a:close/>
                  <a:moveTo>
                    <a:pt x="0" y="0"/>
                  </a:moveTo>
                  <a:lnTo>
                    <a:pt x="306213" y="0"/>
                  </a:lnTo>
                  <a:lnTo>
                    <a:pt x="386899" y="43794"/>
                  </a:lnTo>
                  <a:lnTo>
                    <a:pt x="300062" y="186732"/>
                  </a:lnTo>
                  <a:lnTo>
                    <a:pt x="229038" y="148182"/>
                  </a:lnTo>
                  <a:cubicBezTo>
                    <a:pt x="158641" y="118406"/>
                    <a:pt x="81243" y="101941"/>
                    <a:pt x="0" y="101941"/>
                  </a:cubicBezTo>
                  <a:close/>
                </a:path>
              </a:pathLst>
            </a:cu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544B48D9-449C-4792-BBE6-7181B4DB0DD3}"/>
              </a:ext>
            </a:extLst>
          </p:cNvPr>
          <p:cNvGrpSpPr/>
          <p:nvPr/>
        </p:nvGrpSpPr>
        <p:grpSpPr>
          <a:xfrm>
            <a:off x="7402446" y="3670491"/>
            <a:ext cx="2160000" cy="996923"/>
            <a:chOff x="6423671" y="459324"/>
            <a:chExt cx="2340000" cy="1080000"/>
          </a:xfrm>
        </p:grpSpPr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FAA4F918-6C57-40D0-A90B-DC89A3E4055C}"/>
                </a:ext>
              </a:extLst>
            </p:cNvPr>
            <p:cNvSpPr/>
            <p:nvPr/>
          </p:nvSpPr>
          <p:spPr>
            <a:xfrm>
              <a:off x="6423671" y="459324"/>
              <a:ext cx="2340000" cy="1080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A3C7D91-EFCA-4E36-9055-8E746BFD41D7}"/>
                </a:ext>
              </a:extLst>
            </p:cNvPr>
            <p:cNvSpPr/>
            <p:nvPr/>
          </p:nvSpPr>
          <p:spPr>
            <a:xfrm>
              <a:off x="6423671" y="459324"/>
              <a:ext cx="2340000" cy="1080000"/>
            </a:xfrm>
            <a:custGeom>
              <a:avLst/>
              <a:gdLst>
                <a:gd name="connsiteX0" fmla="*/ 4750486 w 4750486"/>
                <a:gd name="connsiteY0" fmla="*/ 2082858 h 2143472"/>
                <a:gd name="connsiteX1" fmla="*/ 4750486 w 4750486"/>
                <a:gd name="connsiteY1" fmla="*/ 2143472 h 2143472"/>
                <a:gd name="connsiteX2" fmla="*/ 4453946 w 4750486"/>
                <a:gd name="connsiteY2" fmla="*/ 2143472 h 2143472"/>
                <a:gd name="connsiteX3" fmla="*/ 4456131 w 4750486"/>
                <a:gd name="connsiteY3" fmla="*/ 2142286 h 2143472"/>
                <a:gd name="connsiteX4" fmla="*/ 4750486 w 4750486"/>
                <a:gd name="connsiteY4" fmla="*/ 2082858 h 2143472"/>
                <a:gd name="connsiteX5" fmla="*/ 0 w 4750486"/>
                <a:gd name="connsiteY5" fmla="*/ 2082858 h 2143472"/>
                <a:gd name="connsiteX6" fmla="*/ 294356 w 4750486"/>
                <a:gd name="connsiteY6" fmla="*/ 2142286 h 2143472"/>
                <a:gd name="connsiteX7" fmla="*/ 296541 w 4750486"/>
                <a:gd name="connsiteY7" fmla="*/ 2143472 h 2143472"/>
                <a:gd name="connsiteX8" fmla="*/ 0 w 4750486"/>
                <a:gd name="connsiteY8" fmla="*/ 2143472 h 2143472"/>
                <a:gd name="connsiteX9" fmla="*/ 2375242 w 4750486"/>
                <a:gd name="connsiteY9" fmla="*/ 1853088 h 2143472"/>
                <a:gd name="connsiteX10" fmla="*/ 3298336 w 4750486"/>
                <a:gd name="connsiteY10" fmla="*/ 2135054 h 2143472"/>
                <a:gd name="connsiteX11" fmla="*/ 3309593 w 4750486"/>
                <a:gd name="connsiteY11" fmla="*/ 2143472 h 2143472"/>
                <a:gd name="connsiteX12" fmla="*/ 2965900 w 4750486"/>
                <a:gd name="connsiteY12" fmla="*/ 2143472 h 2143472"/>
                <a:gd name="connsiteX13" fmla="*/ 2952712 w 4750486"/>
                <a:gd name="connsiteY13" fmla="*/ 2137119 h 2143472"/>
                <a:gd name="connsiteX14" fmla="*/ 2375242 w 4750486"/>
                <a:gd name="connsiteY14" fmla="*/ 2020533 h 2143472"/>
                <a:gd name="connsiteX15" fmla="*/ 1797773 w 4750486"/>
                <a:gd name="connsiteY15" fmla="*/ 2137119 h 2143472"/>
                <a:gd name="connsiteX16" fmla="*/ 1784584 w 4750486"/>
                <a:gd name="connsiteY16" fmla="*/ 2143472 h 2143472"/>
                <a:gd name="connsiteX17" fmla="*/ 1440892 w 4750486"/>
                <a:gd name="connsiteY17" fmla="*/ 2143472 h 2143472"/>
                <a:gd name="connsiteX18" fmla="*/ 1452149 w 4750486"/>
                <a:gd name="connsiteY18" fmla="*/ 2135054 h 2143472"/>
                <a:gd name="connsiteX19" fmla="*/ 2375242 w 4750486"/>
                <a:gd name="connsiteY19" fmla="*/ 1853088 h 2143472"/>
                <a:gd name="connsiteX20" fmla="*/ 4750486 w 4750486"/>
                <a:gd name="connsiteY20" fmla="*/ 1794902 h 2143472"/>
                <a:gd name="connsiteX21" fmla="*/ 4750486 w 4750486"/>
                <a:gd name="connsiteY21" fmla="*/ 1950129 h 2143472"/>
                <a:gd name="connsiteX22" fmla="*/ 4404466 w 4750486"/>
                <a:gd name="connsiteY22" fmla="*/ 2019987 h 2143472"/>
                <a:gd name="connsiteX23" fmla="*/ 4285680 w 4750486"/>
                <a:gd name="connsiteY23" fmla="*/ 2084462 h 2143472"/>
                <a:gd name="connsiteX24" fmla="*/ 4213884 w 4750486"/>
                <a:gd name="connsiteY24" fmla="*/ 1988450 h 2143472"/>
                <a:gd name="connsiteX25" fmla="*/ 4188179 w 4750486"/>
                <a:gd name="connsiteY25" fmla="*/ 1960168 h 2143472"/>
                <a:gd name="connsiteX26" fmla="*/ 4252769 w 4750486"/>
                <a:gd name="connsiteY26" fmla="*/ 1920929 h 2143472"/>
                <a:gd name="connsiteX27" fmla="*/ 4750486 w 4750486"/>
                <a:gd name="connsiteY27" fmla="*/ 1794902 h 2143472"/>
                <a:gd name="connsiteX28" fmla="*/ 0 w 4750486"/>
                <a:gd name="connsiteY28" fmla="*/ 1794902 h 2143472"/>
                <a:gd name="connsiteX29" fmla="*/ 497717 w 4750486"/>
                <a:gd name="connsiteY29" fmla="*/ 1920929 h 2143472"/>
                <a:gd name="connsiteX30" fmla="*/ 562307 w 4750486"/>
                <a:gd name="connsiteY30" fmla="*/ 1960168 h 2143472"/>
                <a:gd name="connsiteX31" fmla="*/ 536602 w 4750486"/>
                <a:gd name="connsiteY31" fmla="*/ 1988450 h 2143472"/>
                <a:gd name="connsiteX32" fmla="*/ 464806 w 4750486"/>
                <a:gd name="connsiteY32" fmla="*/ 2084462 h 2143472"/>
                <a:gd name="connsiteX33" fmla="*/ 346020 w 4750486"/>
                <a:gd name="connsiteY33" fmla="*/ 2019987 h 2143472"/>
                <a:gd name="connsiteX34" fmla="*/ 0 w 4750486"/>
                <a:gd name="connsiteY34" fmla="*/ 1950129 h 2143472"/>
                <a:gd name="connsiteX35" fmla="*/ 2375243 w 4750486"/>
                <a:gd name="connsiteY35" fmla="*/ 1537208 h 2143472"/>
                <a:gd name="connsiteX36" fmla="*/ 3766044 w 4750486"/>
                <a:gd name="connsiteY36" fmla="*/ 2113296 h 2143472"/>
                <a:gd name="connsiteX37" fmla="*/ 3793469 w 4750486"/>
                <a:gd name="connsiteY37" fmla="*/ 2143472 h 2143472"/>
                <a:gd name="connsiteX38" fmla="*/ 3526944 w 4750486"/>
                <a:gd name="connsiteY38" fmla="*/ 2143472 h 2143472"/>
                <a:gd name="connsiteX39" fmla="*/ 3509738 w 4750486"/>
                <a:gd name="connsiteY39" fmla="*/ 2127834 h 2143472"/>
                <a:gd name="connsiteX40" fmla="*/ 2375243 w 4750486"/>
                <a:gd name="connsiteY40" fmla="*/ 1720561 h 2143472"/>
                <a:gd name="connsiteX41" fmla="*/ 1240749 w 4750486"/>
                <a:gd name="connsiteY41" fmla="*/ 2127834 h 2143472"/>
                <a:gd name="connsiteX42" fmla="*/ 1223542 w 4750486"/>
                <a:gd name="connsiteY42" fmla="*/ 2143472 h 2143472"/>
                <a:gd name="connsiteX43" fmla="*/ 957017 w 4750486"/>
                <a:gd name="connsiteY43" fmla="*/ 2143472 h 2143472"/>
                <a:gd name="connsiteX44" fmla="*/ 984443 w 4750486"/>
                <a:gd name="connsiteY44" fmla="*/ 2113296 h 2143472"/>
                <a:gd name="connsiteX45" fmla="*/ 2375243 w 4750486"/>
                <a:gd name="connsiteY45" fmla="*/ 1537208 h 2143472"/>
                <a:gd name="connsiteX46" fmla="*/ 4750486 w 4750486"/>
                <a:gd name="connsiteY46" fmla="*/ 1489484 h 2143472"/>
                <a:gd name="connsiteX47" fmla="*/ 4750486 w 4750486"/>
                <a:gd name="connsiteY47" fmla="*/ 1648547 h 2143472"/>
                <a:gd name="connsiteX48" fmla="*/ 4628762 w 4750486"/>
                <a:gd name="connsiteY48" fmla="*/ 1654694 h 2143472"/>
                <a:gd name="connsiteX49" fmla="*/ 4114854 w 4750486"/>
                <a:gd name="connsiteY49" fmla="*/ 1832252 h 2143472"/>
                <a:gd name="connsiteX50" fmla="*/ 4088580 w 4750486"/>
                <a:gd name="connsiteY50" fmla="*/ 1850581 h 2143472"/>
                <a:gd name="connsiteX51" fmla="*/ 4060097 w 4750486"/>
                <a:gd name="connsiteY51" fmla="*/ 1819242 h 2143472"/>
                <a:gd name="connsiteX52" fmla="*/ 3971359 w 4750486"/>
                <a:gd name="connsiteY52" fmla="*/ 1738591 h 2143472"/>
                <a:gd name="connsiteX53" fmla="*/ 4029929 w 4750486"/>
                <a:gd name="connsiteY53" fmla="*/ 1697733 h 2143472"/>
                <a:gd name="connsiteX54" fmla="*/ 4612499 w 4750486"/>
                <a:gd name="connsiteY54" fmla="*/ 1496452 h 2143472"/>
                <a:gd name="connsiteX55" fmla="*/ 0 w 4750486"/>
                <a:gd name="connsiteY55" fmla="*/ 1489484 h 2143472"/>
                <a:gd name="connsiteX56" fmla="*/ 137987 w 4750486"/>
                <a:gd name="connsiteY56" fmla="*/ 1496452 h 2143472"/>
                <a:gd name="connsiteX57" fmla="*/ 720557 w 4750486"/>
                <a:gd name="connsiteY57" fmla="*/ 1697733 h 2143472"/>
                <a:gd name="connsiteX58" fmla="*/ 779127 w 4750486"/>
                <a:gd name="connsiteY58" fmla="*/ 1738591 h 2143472"/>
                <a:gd name="connsiteX59" fmla="*/ 690389 w 4750486"/>
                <a:gd name="connsiteY59" fmla="*/ 1819242 h 2143472"/>
                <a:gd name="connsiteX60" fmla="*/ 661907 w 4750486"/>
                <a:gd name="connsiteY60" fmla="*/ 1850581 h 2143472"/>
                <a:gd name="connsiteX61" fmla="*/ 635632 w 4750486"/>
                <a:gd name="connsiteY61" fmla="*/ 1832252 h 2143472"/>
                <a:gd name="connsiteX62" fmla="*/ 121724 w 4750486"/>
                <a:gd name="connsiteY62" fmla="*/ 1654694 h 2143472"/>
                <a:gd name="connsiteX63" fmla="*/ 0 w 4750486"/>
                <a:gd name="connsiteY63" fmla="*/ 1648547 h 2143472"/>
                <a:gd name="connsiteX64" fmla="*/ 2375243 w 4750486"/>
                <a:gd name="connsiteY64" fmla="*/ 1214177 h 2143472"/>
                <a:gd name="connsiteX65" fmla="*/ 4142256 w 4750486"/>
                <a:gd name="connsiteY65" fmla="*/ 2047495 h 2143472"/>
                <a:gd name="connsiteX66" fmla="*/ 4214026 w 4750486"/>
                <a:gd name="connsiteY66" fmla="*/ 2143472 h 2143472"/>
                <a:gd name="connsiteX67" fmla="*/ 3969111 w 4750486"/>
                <a:gd name="connsiteY67" fmla="*/ 2143472 h 2143472"/>
                <a:gd name="connsiteX68" fmla="*/ 3858057 w 4750486"/>
                <a:gd name="connsiteY68" fmla="*/ 2021282 h 2143472"/>
                <a:gd name="connsiteX69" fmla="*/ 2375243 w 4750486"/>
                <a:gd name="connsiteY69" fmla="*/ 1407081 h 2143472"/>
                <a:gd name="connsiteX70" fmla="*/ 892429 w 4750486"/>
                <a:gd name="connsiteY70" fmla="*/ 2021282 h 2143472"/>
                <a:gd name="connsiteX71" fmla="*/ 781375 w 4750486"/>
                <a:gd name="connsiteY71" fmla="*/ 2143472 h 2143472"/>
                <a:gd name="connsiteX72" fmla="*/ 536460 w 4750486"/>
                <a:gd name="connsiteY72" fmla="*/ 2143472 h 2143472"/>
                <a:gd name="connsiteX73" fmla="*/ 608231 w 4750486"/>
                <a:gd name="connsiteY73" fmla="*/ 2047495 h 2143472"/>
                <a:gd name="connsiteX74" fmla="*/ 2375243 w 4750486"/>
                <a:gd name="connsiteY74" fmla="*/ 1214177 h 2143472"/>
                <a:gd name="connsiteX75" fmla="*/ 4750486 w 4750486"/>
                <a:gd name="connsiteY75" fmla="*/ 1188070 h 2143472"/>
                <a:gd name="connsiteX76" fmla="*/ 4750486 w 4750486"/>
                <a:gd name="connsiteY76" fmla="*/ 1355515 h 2143472"/>
                <a:gd name="connsiteX77" fmla="*/ 4598801 w 4750486"/>
                <a:gd name="connsiteY77" fmla="*/ 1363175 h 2143472"/>
                <a:gd name="connsiteX78" fmla="*/ 3958402 w 4750486"/>
                <a:gd name="connsiteY78" fmla="*/ 1584436 h 2143472"/>
                <a:gd name="connsiteX79" fmla="*/ 3867419 w 4750486"/>
                <a:gd name="connsiteY79" fmla="*/ 1647905 h 2143472"/>
                <a:gd name="connsiteX80" fmla="*/ 3728147 w 4750486"/>
                <a:gd name="connsiteY80" fmla="*/ 1543759 h 2143472"/>
                <a:gd name="connsiteX81" fmla="*/ 3746845 w 4750486"/>
                <a:gd name="connsiteY81" fmla="*/ 1528044 h 2143472"/>
                <a:gd name="connsiteX82" fmla="*/ 4581681 w 4750486"/>
                <a:gd name="connsiteY82" fmla="*/ 1196594 h 2143472"/>
                <a:gd name="connsiteX83" fmla="*/ 0 w 4750486"/>
                <a:gd name="connsiteY83" fmla="*/ 1188070 h 2143472"/>
                <a:gd name="connsiteX84" fmla="*/ 168805 w 4750486"/>
                <a:gd name="connsiteY84" fmla="*/ 1196594 h 2143472"/>
                <a:gd name="connsiteX85" fmla="*/ 1003641 w 4750486"/>
                <a:gd name="connsiteY85" fmla="*/ 1528044 h 2143472"/>
                <a:gd name="connsiteX86" fmla="*/ 1022340 w 4750486"/>
                <a:gd name="connsiteY86" fmla="*/ 1543759 h 2143472"/>
                <a:gd name="connsiteX87" fmla="*/ 883067 w 4750486"/>
                <a:gd name="connsiteY87" fmla="*/ 1647905 h 2143472"/>
                <a:gd name="connsiteX88" fmla="*/ 792084 w 4750486"/>
                <a:gd name="connsiteY88" fmla="*/ 1584436 h 2143472"/>
                <a:gd name="connsiteX89" fmla="*/ 151685 w 4750486"/>
                <a:gd name="connsiteY89" fmla="*/ 1363175 h 2143472"/>
                <a:gd name="connsiteX90" fmla="*/ 0 w 4750486"/>
                <a:gd name="connsiteY90" fmla="*/ 1355515 h 2143472"/>
                <a:gd name="connsiteX91" fmla="*/ 4750486 w 4750486"/>
                <a:gd name="connsiteY91" fmla="*/ 872190 h 2143472"/>
                <a:gd name="connsiteX92" fmla="*/ 4750486 w 4750486"/>
                <a:gd name="connsiteY92" fmla="*/ 1055543 h 2143472"/>
                <a:gd name="connsiteX93" fmla="*/ 3615991 w 4750486"/>
                <a:gd name="connsiteY93" fmla="*/ 1462816 h 2143472"/>
                <a:gd name="connsiteX94" fmla="*/ 3609459 w 4750486"/>
                <a:gd name="connsiteY94" fmla="*/ 1468753 h 2143472"/>
                <a:gd name="connsiteX95" fmla="*/ 3511000 w 4750486"/>
                <a:gd name="connsiteY95" fmla="*/ 1408937 h 2143472"/>
                <a:gd name="connsiteX96" fmla="*/ 3440395 w 4750486"/>
                <a:gd name="connsiteY96" fmla="*/ 1374925 h 2143472"/>
                <a:gd name="connsiteX97" fmla="*/ 3499362 w 4750486"/>
                <a:gd name="connsiteY97" fmla="*/ 1321332 h 2143472"/>
                <a:gd name="connsiteX98" fmla="*/ 4750486 w 4750486"/>
                <a:gd name="connsiteY98" fmla="*/ 872190 h 2143472"/>
                <a:gd name="connsiteX99" fmla="*/ 0 w 4750486"/>
                <a:gd name="connsiteY99" fmla="*/ 872190 h 2143472"/>
                <a:gd name="connsiteX100" fmla="*/ 1251124 w 4750486"/>
                <a:gd name="connsiteY100" fmla="*/ 1321332 h 2143472"/>
                <a:gd name="connsiteX101" fmla="*/ 1310092 w 4750486"/>
                <a:gd name="connsiteY101" fmla="*/ 1374925 h 2143472"/>
                <a:gd name="connsiteX102" fmla="*/ 1239486 w 4750486"/>
                <a:gd name="connsiteY102" fmla="*/ 1408937 h 2143472"/>
                <a:gd name="connsiteX103" fmla="*/ 1141027 w 4750486"/>
                <a:gd name="connsiteY103" fmla="*/ 1468753 h 2143472"/>
                <a:gd name="connsiteX104" fmla="*/ 1134495 w 4750486"/>
                <a:gd name="connsiteY104" fmla="*/ 1462816 h 2143472"/>
                <a:gd name="connsiteX105" fmla="*/ 0 w 4750486"/>
                <a:gd name="connsiteY105" fmla="*/ 1055543 h 2143472"/>
                <a:gd name="connsiteX106" fmla="*/ 2375243 w 4750486"/>
                <a:gd name="connsiteY106" fmla="*/ 603192 h 2143472"/>
                <a:gd name="connsiteX107" fmla="*/ 3072037 w 4750486"/>
                <a:gd name="connsiteY107" fmla="*/ 1065057 h 2143472"/>
                <a:gd name="connsiteX108" fmla="*/ 3075270 w 4750486"/>
                <a:gd name="connsiteY108" fmla="*/ 1075472 h 2143472"/>
                <a:gd name="connsiteX109" fmla="*/ 2979054 w 4750486"/>
                <a:gd name="connsiteY109" fmla="*/ 1162919 h 2143472"/>
                <a:gd name="connsiteX110" fmla="*/ 2940641 w 4750486"/>
                <a:gd name="connsiteY110" fmla="*/ 1205184 h 2143472"/>
                <a:gd name="connsiteX111" fmla="*/ 2917419 w 4750486"/>
                <a:gd name="connsiteY111" fmla="*/ 1130374 h 2143472"/>
                <a:gd name="connsiteX112" fmla="*/ 2375243 w 4750486"/>
                <a:gd name="connsiteY112" fmla="*/ 770997 h 2143472"/>
                <a:gd name="connsiteX113" fmla="*/ 1798782 w 4750486"/>
                <a:gd name="connsiteY113" fmla="*/ 1240826 h 2143472"/>
                <a:gd name="connsiteX114" fmla="*/ 1798709 w 4750486"/>
                <a:gd name="connsiteY114" fmla="*/ 1241552 h 2143472"/>
                <a:gd name="connsiteX115" fmla="*/ 1727242 w 4750486"/>
                <a:gd name="connsiteY115" fmla="*/ 1162919 h 2143472"/>
                <a:gd name="connsiteX116" fmla="*/ 1665493 w 4750486"/>
                <a:gd name="connsiteY116" fmla="*/ 1106798 h 2143472"/>
                <a:gd name="connsiteX117" fmla="*/ 1678450 w 4750486"/>
                <a:gd name="connsiteY117" fmla="*/ 1065057 h 2143472"/>
                <a:gd name="connsiteX118" fmla="*/ 2375243 w 4750486"/>
                <a:gd name="connsiteY118" fmla="*/ 603192 h 2143472"/>
                <a:gd name="connsiteX119" fmla="*/ 4750486 w 4750486"/>
                <a:gd name="connsiteY119" fmla="*/ 549159 h 2143472"/>
                <a:gd name="connsiteX120" fmla="*/ 4750486 w 4750486"/>
                <a:gd name="connsiteY120" fmla="*/ 742063 h 2143472"/>
                <a:gd name="connsiteX121" fmla="*/ 3416589 w 4750486"/>
                <a:gd name="connsiteY121" fmla="*/ 1220919 h 2143472"/>
                <a:gd name="connsiteX122" fmla="*/ 3314087 w 4750486"/>
                <a:gd name="connsiteY122" fmla="*/ 1314079 h 2143472"/>
                <a:gd name="connsiteX123" fmla="*/ 3302714 w 4750486"/>
                <a:gd name="connsiteY123" fmla="*/ 1308601 h 2143472"/>
                <a:gd name="connsiteX124" fmla="*/ 3113544 w 4750486"/>
                <a:gd name="connsiteY124" fmla="*/ 1239364 h 2143472"/>
                <a:gd name="connsiteX125" fmla="*/ 3131269 w 4750486"/>
                <a:gd name="connsiteY125" fmla="*/ 1219861 h 2143472"/>
                <a:gd name="connsiteX126" fmla="*/ 4750486 w 4750486"/>
                <a:gd name="connsiteY126" fmla="*/ 549159 h 2143472"/>
                <a:gd name="connsiteX127" fmla="*/ 0 w 4750486"/>
                <a:gd name="connsiteY127" fmla="*/ 549159 h 2143472"/>
                <a:gd name="connsiteX128" fmla="*/ 1619217 w 4750486"/>
                <a:gd name="connsiteY128" fmla="*/ 1219861 h 2143472"/>
                <a:gd name="connsiteX129" fmla="*/ 1636943 w 4750486"/>
                <a:gd name="connsiteY129" fmla="*/ 1239364 h 2143472"/>
                <a:gd name="connsiteX130" fmla="*/ 1447772 w 4750486"/>
                <a:gd name="connsiteY130" fmla="*/ 1308601 h 2143472"/>
                <a:gd name="connsiteX131" fmla="*/ 1436399 w 4750486"/>
                <a:gd name="connsiteY131" fmla="*/ 1314079 h 2143472"/>
                <a:gd name="connsiteX132" fmla="*/ 1333897 w 4750486"/>
                <a:gd name="connsiteY132" fmla="*/ 1220919 h 2143472"/>
                <a:gd name="connsiteX133" fmla="*/ 0 w 4750486"/>
                <a:gd name="connsiteY133" fmla="*/ 742063 h 2143472"/>
                <a:gd name="connsiteX134" fmla="*/ 2375243 w 4750486"/>
                <a:gd name="connsiteY134" fmla="*/ 315236 h 2143472"/>
                <a:gd name="connsiteX135" fmla="*/ 3293394 w 4750486"/>
                <a:gd name="connsiteY135" fmla="*/ 861696 h 2143472"/>
                <a:gd name="connsiteX136" fmla="*/ 3306691 w 4750486"/>
                <a:gd name="connsiteY136" fmla="*/ 889300 h 2143472"/>
                <a:gd name="connsiteX137" fmla="*/ 3178863 w 4750486"/>
                <a:gd name="connsiteY137" fmla="*/ 984888 h 2143472"/>
                <a:gd name="connsiteX138" fmla="*/ 3112375 w 4750486"/>
                <a:gd name="connsiteY138" fmla="*/ 862392 h 2143472"/>
                <a:gd name="connsiteX139" fmla="*/ 2375243 w 4750486"/>
                <a:gd name="connsiteY139" fmla="*/ 470463 h 2143472"/>
                <a:gd name="connsiteX140" fmla="*/ 1638112 w 4750486"/>
                <a:gd name="connsiteY140" fmla="*/ 862392 h 2143472"/>
                <a:gd name="connsiteX141" fmla="*/ 1558322 w 4750486"/>
                <a:gd name="connsiteY141" fmla="*/ 1009394 h 2143472"/>
                <a:gd name="connsiteX142" fmla="*/ 1549585 w 4750486"/>
                <a:gd name="connsiteY142" fmla="*/ 1001453 h 2143472"/>
                <a:gd name="connsiteX143" fmla="*/ 1432092 w 4750486"/>
                <a:gd name="connsiteY143" fmla="*/ 913594 h 2143472"/>
                <a:gd name="connsiteX144" fmla="*/ 1457093 w 4750486"/>
                <a:gd name="connsiteY144" fmla="*/ 861696 h 2143472"/>
                <a:gd name="connsiteX145" fmla="*/ 2375243 w 4750486"/>
                <a:gd name="connsiteY145" fmla="*/ 315236 h 2143472"/>
                <a:gd name="connsiteX146" fmla="*/ 2375242 w 4750486"/>
                <a:gd name="connsiteY146" fmla="*/ 9818 h 2143472"/>
                <a:gd name="connsiteX147" fmla="*/ 3561947 w 4750486"/>
                <a:gd name="connsiteY147" fmla="*/ 716115 h 2143472"/>
                <a:gd name="connsiteX148" fmla="*/ 3567006 w 4750486"/>
                <a:gd name="connsiteY148" fmla="*/ 726617 h 2143472"/>
                <a:gd name="connsiteX149" fmla="*/ 3555568 w 4750486"/>
                <a:gd name="connsiteY149" fmla="*/ 732126 h 2143472"/>
                <a:gd name="connsiteX150" fmla="*/ 3430015 w 4750486"/>
                <a:gd name="connsiteY150" fmla="*/ 808402 h 2143472"/>
                <a:gd name="connsiteX151" fmla="*/ 3422082 w 4750486"/>
                <a:gd name="connsiteY151" fmla="*/ 791934 h 2143472"/>
                <a:gd name="connsiteX152" fmla="*/ 2375242 w 4750486"/>
                <a:gd name="connsiteY152" fmla="*/ 168881 h 2143472"/>
                <a:gd name="connsiteX153" fmla="*/ 1328403 w 4750486"/>
                <a:gd name="connsiteY153" fmla="*/ 791934 h 2143472"/>
                <a:gd name="connsiteX154" fmla="*/ 1310465 w 4750486"/>
                <a:gd name="connsiteY154" fmla="*/ 829170 h 2143472"/>
                <a:gd name="connsiteX155" fmla="*/ 1174011 w 4750486"/>
                <a:gd name="connsiteY155" fmla="*/ 746271 h 2143472"/>
                <a:gd name="connsiteX156" fmla="*/ 1188538 w 4750486"/>
                <a:gd name="connsiteY156" fmla="*/ 716115 h 2143472"/>
                <a:gd name="connsiteX157" fmla="*/ 2375242 w 4750486"/>
                <a:gd name="connsiteY157" fmla="*/ 9818 h 2143472"/>
                <a:gd name="connsiteX158" fmla="*/ 4444273 w 4750486"/>
                <a:gd name="connsiteY158" fmla="*/ 0 h 2143472"/>
                <a:gd name="connsiteX159" fmla="*/ 4750486 w 4750486"/>
                <a:gd name="connsiteY159" fmla="*/ 0 h 2143472"/>
                <a:gd name="connsiteX160" fmla="*/ 4750486 w 4750486"/>
                <a:gd name="connsiteY160" fmla="*/ 101941 h 2143472"/>
                <a:gd name="connsiteX161" fmla="*/ 4521448 w 4750486"/>
                <a:gd name="connsiteY161" fmla="*/ 148182 h 2143472"/>
                <a:gd name="connsiteX162" fmla="*/ 4450424 w 4750486"/>
                <a:gd name="connsiteY162" fmla="*/ 186732 h 2143472"/>
                <a:gd name="connsiteX163" fmla="*/ 4363588 w 4750486"/>
                <a:gd name="connsiteY163" fmla="*/ 43794 h 2143472"/>
                <a:gd name="connsiteX164" fmla="*/ 3966213 w 4750486"/>
                <a:gd name="connsiteY164" fmla="*/ 0 h 2143472"/>
                <a:gd name="connsiteX165" fmla="*/ 4217640 w 4750486"/>
                <a:gd name="connsiteY165" fmla="*/ 0 h 2143472"/>
                <a:gd name="connsiteX166" fmla="*/ 4226591 w 4750486"/>
                <a:gd name="connsiteY166" fmla="*/ 11461 h 2143472"/>
                <a:gd name="connsiteX167" fmla="*/ 4388781 w 4750486"/>
                <a:gd name="connsiteY167" fmla="*/ 267901 h 2143472"/>
                <a:gd name="connsiteX168" fmla="*/ 4474484 w 4750486"/>
                <a:gd name="connsiteY168" fmla="*/ 445810 h 2143472"/>
                <a:gd name="connsiteX169" fmla="*/ 4275220 w 4750486"/>
                <a:gd name="connsiteY169" fmla="*/ 476221 h 2143472"/>
                <a:gd name="connsiteX170" fmla="*/ 4219161 w 4750486"/>
                <a:gd name="connsiteY170" fmla="*/ 359850 h 2143472"/>
                <a:gd name="connsiteX171" fmla="*/ 4070633 w 4750486"/>
                <a:gd name="connsiteY171" fmla="*/ 125013 h 2143472"/>
                <a:gd name="connsiteX172" fmla="*/ 3526171 w 4750486"/>
                <a:gd name="connsiteY172" fmla="*/ 0 h 2143472"/>
                <a:gd name="connsiteX173" fmla="*/ 3796429 w 4750486"/>
                <a:gd name="connsiteY173" fmla="*/ 0 h 2143472"/>
                <a:gd name="connsiteX174" fmla="*/ 3799013 w 4750486"/>
                <a:gd name="connsiteY174" fmla="*/ 2377 h 2143472"/>
                <a:gd name="connsiteX175" fmla="*/ 4104739 w 4750486"/>
                <a:gd name="connsiteY175" fmla="*/ 421877 h 2143472"/>
                <a:gd name="connsiteX176" fmla="*/ 4145417 w 4750486"/>
                <a:gd name="connsiteY176" fmla="*/ 506319 h 2143472"/>
                <a:gd name="connsiteX177" fmla="*/ 4004102 w 4750486"/>
                <a:gd name="connsiteY177" fmla="*/ 542655 h 2143472"/>
                <a:gd name="connsiteX178" fmla="*/ 3966267 w 4750486"/>
                <a:gd name="connsiteY178" fmla="*/ 556502 h 2143472"/>
                <a:gd name="connsiteX179" fmla="*/ 3943516 w 4750486"/>
                <a:gd name="connsiteY179" fmla="*/ 509274 h 2143472"/>
                <a:gd name="connsiteX180" fmla="*/ 3666289 w 4750486"/>
                <a:gd name="connsiteY180" fmla="*/ 128880 h 2143472"/>
                <a:gd name="connsiteX181" fmla="*/ 2970126 w 4750486"/>
                <a:gd name="connsiteY181" fmla="*/ 0 h 2143472"/>
                <a:gd name="connsiteX182" fmla="*/ 3306242 w 4750486"/>
                <a:gd name="connsiteY182" fmla="*/ 0 h 2143472"/>
                <a:gd name="connsiteX183" fmla="*/ 3410070 w 4750486"/>
                <a:gd name="connsiteY183" fmla="*/ 72887 h 2143472"/>
                <a:gd name="connsiteX184" fmla="*/ 3826981 w 4750486"/>
                <a:gd name="connsiteY184" fmla="*/ 572443 h 2143472"/>
                <a:gd name="connsiteX185" fmla="*/ 3841330 w 4750486"/>
                <a:gd name="connsiteY185" fmla="*/ 602230 h 2143472"/>
                <a:gd name="connsiteX186" fmla="*/ 3774255 w 4750486"/>
                <a:gd name="connsiteY186" fmla="*/ 626780 h 2143472"/>
                <a:gd name="connsiteX187" fmla="*/ 3687585 w 4750486"/>
                <a:gd name="connsiteY187" fmla="*/ 668530 h 2143472"/>
                <a:gd name="connsiteX188" fmla="*/ 3679746 w 4750486"/>
                <a:gd name="connsiteY188" fmla="*/ 652257 h 2143472"/>
                <a:gd name="connsiteX189" fmla="*/ 3144524 w 4750486"/>
                <a:gd name="connsiteY189" fmla="*/ 90630 h 2143472"/>
                <a:gd name="connsiteX190" fmla="*/ 1444243 w 4750486"/>
                <a:gd name="connsiteY190" fmla="*/ 0 h 2143472"/>
                <a:gd name="connsiteX191" fmla="*/ 1780359 w 4750486"/>
                <a:gd name="connsiteY191" fmla="*/ 0 h 2143472"/>
                <a:gd name="connsiteX192" fmla="*/ 1605961 w 4750486"/>
                <a:gd name="connsiteY192" fmla="*/ 90630 h 2143472"/>
                <a:gd name="connsiteX193" fmla="*/ 1070738 w 4750486"/>
                <a:gd name="connsiteY193" fmla="*/ 652257 h 2143472"/>
                <a:gd name="connsiteX194" fmla="*/ 1054576 w 4750486"/>
                <a:gd name="connsiteY194" fmla="*/ 685808 h 2143472"/>
                <a:gd name="connsiteX195" fmla="*/ 932041 w 4750486"/>
                <a:gd name="connsiteY195" fmla="*/ 626780 h 2143472"/>
                <a:gd name="connsiteX196" fmla="*/ 902531 w 4750486"/>
                <a:gd name="connsiteY196" fmla="*/ 615979 h 2143472"/>
                <a:gd name="connsiteX197" fmla="*/ 923503 w 4750486"/>
                <a:gd name="connsiteY197" fmla="*/ 572443 h 2143472"/>
                <a:gd name="connsiteX198" fmla="*/ 1340414 w 4750486"/>
                <a:gd name="connsiteY198" fmla="*/ 72887 h 2143472"/>
                <a:gd name="connsiteX199" fmla="*/ 954058 w 4750486"/>
                <a:gd name="connsiteY199" fmla="*/ 0 h 2143472"/>
                <a:gd name="connsiteX200" fmla="*/ 1224316 w 4750486"/>
                <a:gd name="connsiteY200" fmla="*/ 0 h 2143472"/>
                <a:gd name="connsiteX201" fmla="*/ 1084198 w 4750486"/>
                <a:gd name="connsiteY201" fmla="*/ 128880 h 2143472"/>
                <a:gd name="connsiteX202" fmla="*/ 806970 w 4750486"/>
                <a:gd name="connsiteY202" fmla="*/ 509274 h 2143472"/>
                <a:gd name="connsiteX203" fmla="*/ 777596 w 4750486"/>
                <a:gd name="connsiteY203" fmla="*/ 570252 h 2143472"/>
                <a:gd name="connsiteX204" fmla="*/ 702193 w 4750486"/>
                <a:gd name="connsiteY204" fmla="*/ 542655 h 2143472"/>
                <a:gd name="connsiteX205" fmla="*/ 600199 w 4750486"/>
                <a:gd name="connsiteY205" fmla="*/ 516429 h 2143472"/>
                <a:gd name="connsiteX206" fmla="*/ 645747 w 4750486"/>
                <a:gd name="connsiteY206" fmla="*/ 421877 h 2143472"/>
                <a:gd name="connsiteX207" fmla="*/ 951474 w 4750486"/>
                <a:gd name="connsiteY207" fmla="*/ 2377 h 2143472"/>
                <a:gd name="connsiteX208" fmla="*/ 532847 w 4750486"/>
                <a:gd name="connsiteY208" fmla="*/ 0 h 2143472"/>
                <a:gd name="connsiteX209" fmla="*/ 784274 w 4750486"/>
                <a:gd name="connsiteY209" fmla="*/ 0 h 2143472"/>
                <a:gd name="connsiteX210" fmla="*/ 679854 w 4750486"/>
                <a:gd name="connsiteY210" fmla="*/ 125013 h 2143472"/>
                <a:gd name="connsiteX211" fmla="*/ 531326 w 4750486"/>
                <a:gd name="connsiteY211" fmla="*/ 359850 h 2143472"/>
                <a:gd name="connsiteX212" fmla="*/ 471802 w 4750486"/>
                <a:gd name="connsiteY212" fmla="*/ 483415 h 2143472"/>
                <a:gd name="connsiteX213" fmla="*/ 462442 w 4750486"/>
                <a:gd name="connsiteY213" fmla="*/ 481008 h 2143472"/>
                <a:gd name="connsiteX214" fmla="*/ 272976 w 4750486"/>
                <a:gd name="connsiteY214" fmla="*/ 452092 h 2143472"/>
                <a:gd name="connsiteX215" fmla="*/ 361705 w 4750486"/>
                <a:gd name="connsiteY215" fmla="*/ 267901 h 2143472"/>
                <a:gd name="connsiteX216" fmla="*/ 523896 w 4750486"/>
                <a:gd name="connsiteY216" fmla="*/ 11461 h 2143472"/>
                <a:gd name="connsiteX217" fmla="*/ 0 w 4750486"/>
                <a:gd name="connsiteY217" fmla="*/ 0 h 2143472"/>
                <a:gd name="connsiteX218" fmla="*/ 306214 w 4750486"/>
                <a:gd name="connsiteY218" fmla="*/ 0 h 2143472"/>
                <a:gd name="connsiteX219" fmla="*/ 386899 w 4750486"/>
                <a:gd name="connsiteY219" fmla="*/ 43794 h 2143472"/>
                <a:gd name="connsiteX220" fmla="*/ 300062 w 4750486"/>
                <a:gd name="connsiteY220" fmla="*/ 186732 h 2143472"/>
                <a:gd name="connsiteX221" fmla="*/ 229038 w 4750486"/>
                <a:gd name="connsiteY221" fmla="*/ 148182 h 2143472"/>
                <a:gd name="connsiteX222" fmla="*/ 0 w 4750486"/>
                <a:gd name="connsiteY222" fmla="*/ 101941 h 214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</a:cxnLst>
              <a:rect l="l" t="t" r="r" b="b"/>
              <a:pathLst>
                <a:path w="4750486" h="2143472">
                  <a:moveTo>
                    <a:pt x="4750486" y="2082858"/>
                  </a:moveTo>
                  <a:lnTo>
                    <a:pt x="4750486" y="2143472"/>
                  </a:lnTo>
                  <a:lnTo>
                    <a:pt x="4453946" y="2143472"/>
                  </a:lnTo>
                  <a:lnTo>
                    <a:pt x="4456131" y="2142286"/>
                  </a:lnTo>
                  <a:cubicBezTo>
                    <a:pt x="4546604" y="2104019"/>
                    <a:pt x="4646074" y="2082858"/>
                    <a:pt x="4750486" y="2082858"/>
                  </a:cubicBezTo>
                  <a:close/>
                  <a:moveTo>
                    <a:pt x="0" y="2082858"/>
                  </a:moveTo>
                  <a:cubicBezTo>
                    <a:pt x="104413" y="2082858"/>
                    <a:pt x="203883" y="2104019"/>
                    <a:pt x="294356" y="2142286"/>
                  </a:cubicBezTo>
                  <a:lnTo>
                    <a:pt x="296541" y="2143472"/>
                  </a:lnTo>
                  <a:lnTo>
                    <a:pt x="0" y="2143472"/>
                  </a:lnTo>
                  <a:close/>
                  <a:moveTo>
                    <a:pt x="2375242" y="1853088"/>
                  </a:moveTo>
                  <a:cubicBezTo>
                    <a:pt x="2717177" y="1853088"/>
                    <a:pt x="3034834" y="1957035"/>
                    <a:pt x="3298336" y="2135054"/>
                  </a:cubicBezTo>
                  <a:lnTo>
                    <a:pt x="3309593" y="2143472"/>
                  </a:lnTo>
                  <a:lnTo>
                    <a:pt x="2965900" y="2143472"/>
                  </a:lnTo>
                  <a:lnTo>
                    <a:pt x="2952712" y="2137119"/>
                  </a:lnTo>
                  <a:cubicBezTo>
                    <a:pt x="2775221" y="2062046"/>
                    <a:pt x="2580079" y="2020533"/>
                    <a:pt x="2375242" y="2020533"/>
                  </a:cubicBezTo>
                  <a:cubicBezTo>
                    <a:pt x="2170405" y="2020533"/>
                    <a:pt x="1975264" y="2062046"/>
                    <a:pt x="1797773" y="2137119"/>
                  </a:cubicBezTo>
                  <a:lnTo>
                    <a:pt x="1784584" y="2143472"/>
                  </a:lnTo>
                  <a:lnTo>
                    <a:pt x="1440892" y="2143472"/>
                  </a:lnTo>
                  <a:lnTo>
                    <a:pt x="1452149" y="2135054"/>
                  </a:lnTo>
                  <a:cubicBezTo>
                    <a:pt x="1715651" y="1957035"/>
                    <a:pt x="2033308" y="1853088"/>
                    <a:pt x="2375242" y="1853088"/>
                  </a:cubicBezTo>
                  <a:close/>
                  <a:moveTo>
                    <a:pt x="4750486" y="1794902"/>
                  </a:moveTo>
                  <a:lnTo>
                    <a:pt x="4750486" y="1950129"/>
                  </a:lnTo>
                  <a:cubicBezTo>
                    <a:pt x="4627748" y="1950129"/>
                    <a:pt x="4510819" y="1975004"/>
                    <a:pt x="4404466" y="2019987"/>
                  </a:cubicBezTo>
                  <a:lnTo>
                    <a:pt x="4285680" y="2084462"/>
                  </a:lnTo>
                  <a:lnTo>
                    <a:pt x="4213884" y="1988450"/>
                  </a:lnTo>
                  <a:lnTo>
                    <a:pt x="4188179" y="1960168"/>
                  </a:lnTo>
                  <a:lnTo>
                    <a:pt x="4252769" y="1920929"/>
                  </a:lnTo>
                  <a:cubicBezTo>
                    <a:pt x="4400722" y="1840556"/>
                    <a:pt x="4570273" y="1794902"/>
                    <a:pt x="4750486" y="1794902"/>
                  </a:cubicBezTo>
                  <a:close/>
                  <a:moveTo>
                    <a:pt x="0" y="1794902"/>
                  </a:moveTo>
                  <a:cubicBezTo>
                    <a:pt x="180214" y="1794902"/>
                    <a:pt x="349764" y="1840556"/>
                    <a:pt x="497717" y="1920929"/>
                  </a:cubicBezTo>
                  <a:lnTo>
                    <a:pt x="562307" y="1960168"/>
                  </a:lnTo>
                  <a:lnTo>
                    <a:pt x="536602" y="1988450"/>
                  </a:lnTo>
                  <a:lnTo>
                    <a:pt x="464806" y="2084462"/>
                  </a:lnTo>
                  <a:lnTo>
                    <a:pt x="346020" y="2019987"/>
                  </a:lnTo>
                  <a:cubicBezTo>
                    <a:pt x="239667" y="1975004"/>
                    <a:pt x="122739" y="1950129"/>
                    <a:pt x="0" y="1950129"/>
                  </a:cubicBezTo>
                  <a:close/>
                  <a:moveTo>
                    <a:pt x="2375243" y="1537208"/>
                  </a:moveTo>
                  <a:cubicBezTo>
                    <a:pt x="2918385" y="1537208"/>
                    <a:pt x="3410107" y="1757360"/>
                    <a:pt x="3766044" y="2113296"/>
                  </a:cubicBezTo>
                  <a:lnTo>
                    <a:pt x="3793469" y="2143472"/>
                  </a:lnTo>
                  <a:lnTo>
                    <a:pt x="3526944" y="2143472"/>
                  </a:lnTo>
                  <a:lnTo>
                    <a:pt x="3509738" y="2127834"/>
                  </a:lnTo>
                  <a:cubicBezTo>
                    <a:pt x="3201438" y="1873402"/>
                    <a:pt x="2806190" y="1720561"/>
                    <a:pt x="2375243" y="1720561"/>
                  </a:cubicBezTo>
                  <a:cubicBezTo>
                    <a:pt x="1944297" y="1720561"/>
                    <a:pt x="1549049" y="1873402"/>
                    <a:pt x="1240749" y="2127834"/>
                  </a:cubicBezTo>
                  <a:lnTo>
                    <a:pt x="1223542" y="2143472"/>
                  </a:lnTo>
                  <a:lnTo>
                    <a:pt x="957017" y="2143472"/>
                  </a:lnTo>
                  <a:lnTo>
                    <a:pt x="984443" y="2113296"/>
                  </a:lnTo>
                  <a:cubicBezTo>
                    <a:pt x="1340380" y="1757360"/>
                    <a:pt x="1832102" y="1537208"/>
                    <a:pt x="2375243" y="1537208"/>
                  </a:cubicBezTo>
                  <a:close/>
                  <a:moveTo>
                    <a:pt x="4750486" y="1489484"/>
                  </a:moveTo>
                  <a:lnTo>
                    <a:pt x="4750486" y="1648547"/>
                  </a:lnTo>
                  <a:lnTo>
                    <a:pt x="4628762" y="1654694"/>
                  </a:lnTo>
                  <a:cubicBezTo>
                    <a:pt x="4441158" y="1673746"/>
                    <a:pt x="4266431" y="1736356"/>
                    <a:pt x="4114854" y="1832252"/>
                  </a:cubicBezTo>
                  <a:lnTo>
                    <a:pt x="4088580" y="1850581"/>
                  </a:lnTo>
                  <a:lnTo>
                    <a:pt x="4060097" y="1819242"/>
                  </a:lnTo>
                  <a:lnTo>
                    <a:pt x="3971359" y="1738591"/>
                  </a:lnTo>
                  <a:lnTo>
                    <a:pt x="4029929" y="1697733"/>
                  </a:lnTo>
                  <a:cubicBezTo>
                    <a:pt x="4201758" y="1589025"/>
                    <a:pt x="4399830" y="1518050"/>
                    <a:pt x="4612499" y="1496452"/>
                  </a:cubicBezTo>
                  <a:close/>
                  <a:moveTo>
                    <a:pt x="0" y="1489484"/>
                  </a:moveTo>
                  <a:lnTo>
                    <a:pt x="137987" y="1496452"/>
                  </a:lnTo>
                  <a:cubicBezTo>
                    <a:pt x="350656" y="1518050"/>
                    <a:pt x="548728" y="1589025"/>
                    <a:pt x="720557" y="1697733"/>
                  </a:cubicBezTo>
                  <a:lnTo>
                    <a:pt x="779127" y="1738591"/>
                  </a:lnTo>
                  <a:lnTo>
                    <a:pt x="690389" y="1819242"/>
                  </a:lnTo>
                  <a:lnTo>
                    <a:pt x="661907" y="1850581"/>
                  </a:lnTo>
                  <a:lnTo>
                    <a:pt x="635632" y="1832252"/>
                  </a:lnTo>
                  <a:cubicBezTo>
                    <a:pt x="484055" y="1736356"/>
                    <a:pt x="309328" y="1673746"/>
                    <a:pt x="121724" y="1654694"/>
                  </a:cubicBezTo>
                  <a:lnTo>
                    <a:pt x="0" y="1648547"/>
                  </a:lnTo>
                  <a:close/>
                  <a:moveTo>
                    <a:pt x="2375243" y="1214177"/>
                  </a:moveTo>
                  <a:cubicBezTo>
                    <a:pt x="3086630" y="1214177"/>
                    <a:pt x="3722251" y="1538567"/>
                    <a:pt x="4142256" y="2047495"/>
                  </a:cubicBezTo>
                  <a:lnTo>
                    <a:pt x="4214026" y="2143472"/>
                  </a:lnTo>
                  <a:lnTo>
                    <a:pt x="3969111" y="2143472"/>
                  </a:lnTo>
                  <a:lnTo>
                    <a:pt x="3858057" y="2021282"/>
                  </a:lnTo>
                  <a:cubicBezTo>
                    <a:pt x="3478572" y="1641797"/>
                    <a:pt x="2954318" y="1407081"/>
                    <a:pt x="2375243" y="1407081"/>
                  </a:cubicBezTo>
                  <a:cubicBezTo>
                    <a:pt x="1796168" y="1407081"/>
                    <a:pt x="1271914" y="1641797"/>
                    <a:pt x="892429" y="2021282"/>
                  </a:cubicBezTo>
                  <a:lnTo>
                    <a:pt x="781375" y="2143472"/>
                  </a:lnTo>
                  <a:lnTo>
                    <a:pt x="536460" y="2143472"/>
                  </a:lnTo>
                  <a:lnTo>
                    <a:pt x="608231" y="2047495"/>
                  </a:lnTo>
                  <a:cubicBezTo>
                    <a:pt x="1028236" y="1538567"/>
                    <a:pt x="1663857" y="1214177"/>
                    <a:pt x="2375243" y="1214177"/>
                  </a:cubicBezTo>
                  <a:close/>
                  <a:moveTo>
                    <a:pt x="4750486" y="1188070"/>
                  </a:moveTo>
                  <a:lnTo>
                    <a:pt x="4750486" y="1355515"/>
                  </a:lnTo>
                  <a:lnTo>
                    <a:pt x="4598801" y="1363175"/>
                  </a:lnTo>
                  <a:cubicBezTo>
                    <a:pt x="4365021" y="1386917"/>
                    <a:pt x="4147288" y="1464937"/>
                    <a:pt x="3958402" y="1584436"/>
                  </a:cubicBezTo>
                  <a:lnTo>
                    <a:pt x="3867419" y="1647905"/>
                  </a:lnTo>
                  <a:lnTo>
                    <a:pt x="3728147" y="1543759"/>
                  </a:lnTo>
                  <a:lnTo>
                    <a:pt x="3746845" y="1528044"/>
                  </a:lnTo>
                  <a:cubicBezTo>
                    <a:pt x="3982998" y="1346989"/>
                    <a:pt x="4269482" y="1228300"/>
                    <a:pt x="4581681" y="1196594"/>
                  </a:cubicBezTo>
                  <a:close/>
                  <a:moveTo>
                    <a:pt x="0" y="1188070"/>
                  </a:moveTo>
                  <a:lnTo>
                    <a:pt x="168805" y="1196594"/>
                  </a:lnTo>
                  <a:cubicBezTo>
                    <a:pt x="481004" y="1228300"/>
                    <a:pt x="767488" y="1346989"/>
                    <a:pt x="1003641" y="1528044"/>
                  </a:cubicBezTo>
                  <a:lnTo>
                    <a:pt x="1022340" y="1543759"/>
                  </a:lnTo>
                  <a:lnTo>
                    <a:pt x="883067" y="1647905"/>
                  </a:lnTo>
                  <a:lnTo>
                    <a:pt x="792084" y="1584436"/>
                  </a:lnTo>
                  <a:cubicBezTo>
                    <a:pt x="603198" y="1464937"/>
                    <a:pt x="385465" y="1386917"/>
                    <a:pt x="151685" y="1363175"/>
                  </a:cubicBezTo>
                  <a:lnTo>
                    <a:pt x="0" y="1355515"/>
                  </a:lnTo>
                  <a:close/>
                  <a:moveTo>
                    <a:pt x="4750486" y="872190"/>
                  </a:moveTo>
                  <a:lnTo>
                    <a:pt x="4750486" y="1055543"/>
                  </a:lnTo>
                  <a:cubicBezTo>
                    <a:pt x="4319540" y="1055543"/>
                    <a:pt x="3924292" y="1208384"/>
                    <a:pt x="3615991" y="1462816"/>
                  </a:cubicBezTo>
                  <a:lnTo>
                    <a:pt x="3609459" y="1468753"/>
                  </a:lnTo>
                  <a:lnTo>
                    <a:pt x="3511000" y="1408937"/>
                  </a:lnTo>
                  <a:lnTo>
                    <a:pt x="3440395" y="1374925"/>
                  </a:lnTo>
                  <a:lnTo>
                    <a:pt x="3499362" y="1321332"/>
                  </a:lnTo>
                  <a:cubicBezTo>
                    <a:pt x="3839356" y="1040744"/>
                    <a:pt x="4275237" y="872190"/>
                    <a:pt x="4750486" y="872190"/>
                  </a:cubicBezTo>
                  <a:close/>
                  <a:moveTo>
                    <a:pt x="0" y="872190"/>
                  </a:moveTo>
                  <a:cubicBezTo>
                    <a:pt x="475249" y="872190"/>
                    <a:pt x="911130" y="1040744"/>
                    <a:pt x="1251124" y="1321332"/>
                  </a:cubicBezTo>
                  <a:lnTo>
                    <a:pt x="1310092" y="1374925"/>
                  </a:lnTo>
                  <a:lnTo>
                    <a:pt x="1239486" y="1408937"/>
                  </a:lnTo>
                  <a:lnTo>
                    <a:pt x="1141027" y="1468753"/>
                  </a:lnTo>
                  <a:lnTo>
                    <a:pt x="1134495" y="1462816"/>
                  </a:lnTo>
                  <a:cubicBezTo>
                    <a:pt x="826195" y="1208384"/>
                    <a:pt x="430947" y="1055543"/>
                    <a:pt x="0" y="1055543"/>
                  </a:cubicBezTo>
                  <a:close/>
                  <a:moveTo>
                    <a:pt x="2375243" y="603192"/>
                  </a:moveTo>
                  <a:cubicBezTo>
                    <a:pt x="2688480" y="603192"/>
                    <a:pt x="2957236" y="793638"/>
                    <a:pt x="3072037" y="1065057"/>
                  </a:cubicBezTo>
                  <a:lnTo>
                    <a:pt x="3075270" y="1075472"/>
                  </a:lnTo>
                  <a:lnTo>
                    <a:pt x="2979054" y="1162919"/>
                  </a:lnTo>
                  <a:lnTo>
                    <a:pt x="2940641" y="1205184"/>
                  </a:lnTo>
                  <a:lnTo>
                    <a:pt x="2917419" y="1130374"/>
                  </a:lnTo>
                  <a:cubicBezTo>
                    <a:pt x="2828092" y="919183"/>
                    <a:pt x="2618973" y="770997"/>
                    <a:pt x="2375243" y="770997"/>
                  </a:cubicBezTo>
                  <a:cubicBezTo>
                    <a:pt x="2090892" y="770997"/>
                    <a:pt x="1853649" y="972695"/>
                    <a:pt x="1798782" y="1240826"/>
                  </a:cubicBezTo>
                  <a:lnTo>
                    <a:pt x="1798709" y="1241552"/>
                  </a:lnTo>
                  <a:lnTo>
                    <a:pt x="1727242" y="1162919"/>
                  </a:lnTo>
                  <a:lnTo>
                    <a:pt x="1665493" y="1106798"/>
                  </a:lnTo>
                  <a:lnTo>
                    <a:pt x="1678450" y="1065057"/>
                  </a:lnTo>
                  <a:cubicBezTo>
                    <a:pt x="1793251" y="793638"/>
                    <a:pt x="2062006" y="603192"/>
                    <a:pt x="2375243" y="603192"/>
                  </a:cubicBezTo>
                  <a:close/>
                  <a:moveTo>
                    <a:pt x="4750486" y="549159"/>
                  </a:moveTo>
                  <a:lnTo>
                    <a:pt x="4750486" y="742063"/>
                  </a:lnTo>
                  <a:cubicBezTo>
                    <a:pt x="4243795" y="742063"/>
                    <a:pt x="3779077" y="921768"/>
                    <a:pt x="3416589" y="1220919"/>
                  </a:cubicBezTo>
                  <a:lnTo>
                    <a:pt x="3314087" y="1314079"/>
                  </a:lnTo>
                  <a:lnTo>
                    <a:pt x="3302714" y="1308601"/>
                  </a:lnTo>
                  <a:lnTo>
                    <a:pt x="3113544" y="1239364"/>
                  </a:lnTo>
                  <a:lnTo>
                    <a:pt x="3131269" y="1219861"/>
                  </a:lnTo>
                  <a:cubicBezTo>
                    <a:pt x="3545663" y="805467"/>
                    <a:pt x="4118143" y="549159"/>
                    <a:pt x="4750486" y="549159"/>
                  </a:cubicBezTo>
                  <a:close/>
                  <a:moveTo>
                    <a:pt x="0" y="549159"/>
                  </a:moveTo>
                  <a:cubicBezTo>
                    <a:pt x="632344" y="549159"/>
                    <a:pt x="1204824" y="805467"/>
                    <a:pt x="1619217" y="1219861"/>
                  </a:cubicBezTo>
                  <a:lnTo>
                    <a:pt x="1636943" y="1239364"/>
                  </a:lnTo>
                  <a:lnTo>
                    <a:pt x="1447772" y="1308601"/>
                  </a:lnTo>
                  <a:lnTo>
                    <a:pt x="1436399" y="1314079"/>
                  </a:lnTo>
                  <a:lnTo>
                    <a:pt x="1333897" y="1220919"/>
                  </a:lnTo>
                  <a:cubicBezTo>
                    <a:pt x="971409" y="921768"/>
                    <a:pt x="506691" y="742063"/>
                    <a:pt x="0" y="742063"/>
                  </a:cubicBezTo>
                  <a:close/>
                  <a:moveTo>
                    <a:pt x="2375243" y="315236"/>
                  </a:moveTo>
                  <a:cubicBezTo>
                    <a:pt x="2771713" y="315236"/>
                    <a:pt x="3116574" y="536200"/>
                    <a:pt x="3293394" y="861696"/>
                  </a:cubicBezTo>
                  <a:lnTo>
                    <a:pt x="3306691" y="889300"/>
                  </a:lnTo>
                  <a:lnTo>
                    <a:pt x="3178863" y="984888"/>
                  </a:lnTo>
                  <a:lnTo>
                    <a:pt x="3112375" y="862392"/>
                  </a:lnTo>
                  <a:cubicBezTo>
                    <a:pt x="2952624" y="625930"/>
                    <a:pt x="2682090" y="470463"/>
                    <a:pt x="2375243" y="470463"/>
                  </a:cubicBezTo>
                  <a:cubicBezTo>
                    <a:pt x="2068397" y="470463"/>
                    <a:pt x="1797862" y="625930"/>
                    <a:pt x="1638112" y="862392"/>
                  </a:cubicBezTo>
                  <a:lnTo>
                    <a:pt x="1558322" y="1009394"/>
                  </a:lnTo>
                  <a:lnTo>
                    <a:pt x="1549585" y="1001453"/>
                  </a:lnTo>
                  <a:lnTo>
                    <a:pt x="1432092" y="913594"/>
                  </a:lnTo>
                  <a:lnTo>
                    <a:pt x="1457093" y="861696"/>
                  </a:lnTo>
                  <a:cubicBezTo>
                    <a:pt x="1633913" y="536200"/>
                    <a:pt x="1978774" y="315236"/>
                    <a:pt x="2375243" y="315236"/>
                  </a:cubicBezTo>
                  <a:close/>
                  <a:moveTo>
                    <a:pt x="2375242" y="9818"/>
                  </a:moveTo>
                  <a:cubicBezTo>
                    <a:pt x="2887677" y="9818"/>
                    <a:pt x="3333408" y="295413"/>
                    <a:pt x="3561947" y="716115"/>
                  </a:cubicBezTo>
                  <a:lnTo>
                    <a:pt x="3567006" y="726617"/>
                  </a:lnTo>
                  <a:lnTo>
                    <a:pt x="3555568" y="732126"/>
                  </a:lnTo>
                  <a:lnTo>
                    <a:pt x="3430015" y="808402"/>
                  </a:lnTo>
                  <a:lnTo>
                    <a:pt x="3422082" y="791934"/>
                  </a:lnTo>
                  <a:cubicBezTo>
                    <a:pt x="3220478" y="420815"/>
                    <a:pt x="2827282" y="168881"/>
                    <a:pt x="2375242" y="168881"/>
                  </a:cubicBezTo>
                  <a:cubicBezTo>
                    <a:pt x="1923203" y="168881"/>
                    <a:pt x="1530006" y="420815"/>
                    <a:pt x="1328403" y="791934"/>
                  </a:cubicBezTo>
                  <a:lnTo>
                    <a:pt x="1310465" y="829170"/>
                  </a:lnTo>
                  <a:lnTo>
                    <a:pt x="1174011" y="746271"/>
                  </a:lnTo>
                  <a:lnTo>
                    <a:pt x="1188538" y="716115"/>
                  </a:lnTo>
                  <a:cubicBezTo>
                    <a:pt x="1417077" y="295413"/>
                    <a:pt x="1862807" y="9818"/>
                    <a:pt x="2375242" y="9818"/>
                  </a:cubicBezTo>
                  <a:close/>
                  <a:moveTo>
                    <a:pt x="4444273" y="0"/>
                  </a:moveTo>
                  <a:lnTo>
                    <a:pt x="4750486" y="0"/>
                  </a:lnTo>
                  <a:lnTo>
                    <a:pt x="4750486" y="101941"/>
                  </a:lnTo>
                  <a:cubicBezTo>
                    <a:pt x="4669243" y="101941"/>
                    <a:pt x="4591845" y="118406"/>
                    <a:pt x="4521448" y="148182"/>
                  </a:cubicBezTo>
                  <a:lnTo>
                    <a:pt x="4450424" y="186732"/>
                  </a:lnTo>
                  <a:lnTo>
                    <a:pt x="4363588" y="43794"/>
                  </a:lnTo>
                  <a:close/>
                  <a:moveTo>
                    <a:pt x="3966213" y="0"/>
                  </a:moveTo>
                  <a:lnTo>
                    <a:pt x="4217640" y="0"/>
                  </a:lnTo>
                  <a:lnTo>
                    <a:pt x="4226591" y="11461"/>
                  </a:lnTo>
                  <a:cubicBezTo>
                    <a:pt x="4286080" y="93026"/>
                    <a:pt x="4340309" y="178673"/>
                    <a:pt x="4388781" y="267901"/>
                  </a:cubicBezTo>
                  <a:lnTo>
                    <a:pt x="4474484" y="445810"/>
                  </a:lnTo>
                  <a:lnTo>
                    <a:pt x="4275220" y="476221"/>
                  </a:lnTo>
                  <a:lnTo>
                    <a:pt x="4219161" y="359850"/>
                  </a:lnTo>
                  <a:cubicBezTo>
                    <a:pt x="4174773" y="278139"/>
                    <a:pt x="4125111" y="199707"/>
                    <a:pt x="4070633" y="125013"/>
                  </a:cubicBezTo>
                  <a:close/>
                  <a:moveTo>
                    <a:pt x="3526171" y="0"/>
                  </a:moveTo>
                  <a:lnTo>
                    <a:pt x="3796429" y="0"/>
                  </a:lnTo>
                  <a:lnTo>
                    <a:pt x="3799013" y="2377"/>
                  </a:lnTo>
                  <a:cubicBezTo>
                    <a:pt x="3918420" y="127619"/>
                    <a:pt x="4021471" y="268595"/>
                    <a:pt x="4104739" y="421877"/>
                  </a:cubicBezTo>
                  <a:lnTo>
                    <a:pt x="4145417" y="506319"/>
                  </a:lnTo>
                  <a:lnTo>
                    <a:pt x="4004102" y="542655"/>
                  </a:lnTo>
                  <a:lnTo>
                    <a:pt x="3966267" y="556502"/>
                  </a:lnTo>
                  <a:lnTo>
                    <a:pt x="3943516" y="509274"/>
                  </a:lnTo>
                  <a:cubicBezTo>
                    <a:pt x="3868010" y="370281"/>
                    <a:pt x="3774565" y="242447"/>
                    <a:pt x="3666289" y="128880"/>
                  </a:cubicBezTo>
                  <a:close/>
                  <a:moveTo>
                    <a:pt x="2970126" y="0"/>
                  </a:moveTo>
                  <a:lnTo>
                    <a:pt x="3306242" y="0"/>
                  </a:lnTo>
                  <a:lnTo>
                    <a:pt x="3410070" y="72887"/>
                  </a:lnTo>
                  <a:cubicBezTo>
                    <a:pt x="3579932" y="209691"/>
                    <a:pt x="3722139" y="379446"/>
                    <a:pt x="3826981" y="572443"/>
                  </a:cubicBezTo>
                  <a:lnTo>
                    <a:pt x="3841330" y="602230"/>
                  </a:lnTo>
                  <a:lnTo>
                    <a:pt x="3774255" y="626780"/>
                  </a:lnTo>
                  <a:lnTo>
                    <a:pt x="3687585" y="668530"/>
                  </a:lnTo>
                  <a:lnTo>
                    <a:pt x="3679746" y="652257"/>
                  </a:lnTo>
                  <a:cubicBezTo>
                    <a:pt x="3554134" y="421026"/>
                    <a:pt x="3368833" y="226924"/>
                    <a:pt x="3144524" y="90630"/>
                  </a:cubicBezTo>
                  <a:close/>
                  <a:moveTo>
                    <a:pt x="1444243" y="0"/>
                  </a:moveTo>
                  <a:lnTo>
                    <a:pt x="1780359" y="0"/>
                  </a:lnTo>
                  <a:lnTo>
                    <a:pt x="1605961" y="90630"/>
                  </a:lnTo>
                  <a:cubicBezTo>
                    <a:pt x="1381651" y="226924"/>
                    <a:pt x="1196351" y="421026"/>
                    <a:pt x="1070738" y="652257"/>
                  </a:cubicBezTo>
                  <a:lnTo>
                    <a:pt x="1054576" y="685808"/>
                  </a:lnTo>
                  <a:lnTo>
                    <a:pt x="932041" y="626780"/>
                  </a:lnTo>
                  <a:lnTo>
                    <a:pt x="902531" y="615979"/>
                  </a:lnTo>
                  <a:lnTo>
                    <a:pt x="923503" y="572443"/>
                  </a:lnTo>
                  <a:cubicBezTo>
                    <a:pt x="1028346" y="379446"/>
                    <a:pt x="1170552" y="209691"/>
                    <a:pt x="1340414" y="72887"/>
                  </a:cubicBezTo>
                  <a:close/>
                  <a:moveTo>
                    <a:pt x="954058" y="0"/>
                  </a:moveTo>
                  <a:lnTo>
                    <a:pt x="1224316" y="0"/>
                  </a:lnTo>
                  <a:lnTo>
                    <a:pt x="1084198" y="128880"/>
                  </a:lnTo>
                  <a:cubicBezTo>
                    <a:pt x="975921" y="242447"/>
                    <a:pt x="882476" y="370281"/>
                    <a:pt x="806970" y="509274"/>
                  </a:cubicBezTo>
                  <a:lnTo>
                    <a:pt x="777596" y="570252"/>
                  </a:lnTo>
                  <a:lnTo>
                    <a:pt x="702193" y="542655"/>
                  </a:lnTo>
                  <a:lnTo>
                    <a:pt x="600199" y="516429"/>
                  </a:lnTo>
                  <a:lnTo>
                    <a:pt x="645747" y="421877"/>
                  </a:lnTo>
                  <a:cubicBezTo>
                    <a:pt x="729015" y="268595"/>
                    <a:pt x="832067" y="127619"/>
                    <a:pt x="951474" y="2377"/>
                  </a:cubicBezTo>
                  <a:close/>
                  <a:moveTo>
                    <a:pt x="532847" y="0"/>
                  </a:moveTo>
                  <a:lnTo>
                    <a:pt x="784274" y="0"/>
                  </a:lnTo>
                  <a:lnTo>
                    <a:pt x="679854" y="125013"/>
                  </a:lnTo>
                  <a:cubicBezTo>
                    <a:pt x="625376" y="199707"/>
                    <a:pt x="575715" y="278139"/>
                    <a:pt x="531326" y="359850"/>
                  </a:cubicBezTo>
                  <a:lnTo>
                    <a:pt x="471802" y="483415"/>
                  </a:lnTo>
                  <a:lnTo>
                    <a:pt x="462442" y="481008"/>
                  </a:lnTo>
                  <a:lnTo>
                    <a:pt x="272976" y="452092"/>
                  </a:lnTo>
                  <a:lnTo>
                    <a:pt x="361705" y="267901"/>
                  </a:lnTo>
                  <a:cubicBezTo>
                    <a:pt x="410177" y="178673"/>
                    <a:pt x="464407" y="93026"/>
                    <a:pt x="523896" y="11461"/>
                  </a:cubicBezTo>
                  <a:close/>
                  <a:moveTo>
                    <a:pt x="0" y="0"/>
                  </a:moveTo>
                  <a:lnTo>
                    <a:pt x="306214" y="0"/>
                  </a:lnTo>
                  <a:lnTo>
                    <a:pt x="386899" y="43794"/>
                  </a:lnTo>
                  <a:lnTo>
                    <a:pt x="300062" y="186732"/>
                  </a:lnTo>
                  <a:lnTo>
                    <a:pt x="229038" y="148182"/>
                  </a:lnTo>
                  <a:cubicBezTo>
                    <a:pt x="158641" y="118406"/>
                    <a:pt x="81244" y="101941"/>
                    <a:pt x="0" y="101941"/>
                  </a:cubicBezTo>
                  <a:close/>
                </a:path>
              </a:pathLst>
            </a:cu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B89CFE8E-8BC7-47B2-B9E5-F247CB90F7DA}"/>
              </a:ext>
            </a:extLst>
          </p:cNvPr>
          <p:cNvGrpSpPr/>
          <p:nvPr/>
        </p:nvGrpSpPr>
        <p:grpSpPr>
          <a:xfrm>
            <a:off x="7402446" y="649105"/>
            <a:ext cx="2160000" cy="996923"/>
            <a:chOff x="458181" y="459324"/>
            <a:chExt cx="2340000" cy="1080000"/>
          </a:xfrm>
        </p:grpSpPr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F2F360D3-4E2C-40D6-BF87-1DEFB1CE76B4}"/>
                </a:ext>
              </a:extLst>
            </p:cNvPr>
            <p:cNvSpPr/>
            <p:nvPr/>
          </p:nvSpPr>
          <p:spPr>
            <a:xfrm>
              <a:off x="458181" y="459324"/>
              <a:ext cx="2340000" cy="1080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C7EDB70-8EC8-415E-93D6-B394B1B47B00}"/>
                </a:ext>
              </a:extLst>
            </p:cNvPr>
            <p:cNvSpPr/>
            <p:nvPr/>
          </p:nvSpPr>
          <p:spPr>
            <a:xfrm flipH="1">
              <a:off x="458181" y="459324"/>
              <a:ext cx="2340000" cy="1080000"/>
            </a:xfrm>
            <a:custGeom>
              <a:avLst/>
              <a:gdLst>
                <a:gd name="connsiteX0" fmla="*/ 0 w 5515613"/>
                <a:gd name="connsiteY0" fmla="*/ 2185351 h 2709949"/>
                <a:gd name="connsiteX1" fmla="*/ 0 w 5515613"/>
                <a:gd name="connsiteY1" fmla="*/ 2585199 h 2709949"/>
                <a:gd name="connsiteX2" fmla="*/ 140060 w 5515613"/>
                <a:gd name="connsiteY2" fmla="*/ 2591831 h 2709949"/>
                <a:gd name="connsiteX3" fmla="*/ 537159 w 5515613"/>
                <a:gd name="connsiteY3" fmla="*/ 2683283 h 2709949"/>
                <a:gd name="connsiteX4" fmla="*/ 599987 w 5515613"/>
                <a:gd name="connsiteY4" fmla="*/ 2709949 h 2709949"/>
                <a:gd name="connsiteX5" fmla="*/ 1322735 w 5515613"/>
                <a:gd name="connsiteY5" fmla="*/ 2709949 h 2709949"/>
                <a:gd name="connsiteX6" fmla="*/ 1249519 w 5515613"/>
                <a:gd name="connsiteY6" fmla="*/ 2643031 h 2709949"/>
                <a:gd name="connsiteX7" fmla="*/ 178420 w 5515613"/>
                <a:gd name="connsiteY7" fmla="*/ 2193799 h 2709949"/>
                <a:gd name="connsiteX8" fmla="*/ 5515613 w 5515613"/>
                <a:gd name="connsiteY8" fmla="*/ 2185351 h 2709949"/>
                <a:gd name="connsiteX9" fmla="*/ 5337193 w 5515613"/>
                <a:gd name="connsiteY9" fmla="*/ 2193799 h 2709949"/>
                <a:gd name="connsiteX10" fmla="*/ 4266094 w 5515613"/>
                <a:gd name="connsiteY10" fmla="*/ 2643031 h 2709949"/>
                <a:gd name="connsiteX11" fmla="*/ 4192878 w 5515613"/>
                <a:gd name="connsiteY11" fmla="*/ 2709949 h 2709949"/>
                <a:gd name="connsiteX12" fmla="*/ 4915627 w 5515613"/>
                <a:gd name="connsiteY12" fmla="*/ 2709949 h 2709949"/>
                <a:gd name="connsiteX13" fmla="*/ 4978455 w 5515613"/>
                <a:gd name="connsiteY13" fmla="*/ 2683283 h 2709949"/>
                <a:gd name="connsiteX14" fmla="*/ 5375554 w 5515613"/>
                <a:gd name="connsiteY14" fmla="*/ 2591831 h 2709949"/>
                <a:gd name="connsiteX15" fmla="*/ 5515613 w 5515613"/>
                <a:gd name="connsiteY15" fmla="*/ 2585199 h 2709949"/>
                <a:gd name="connsiteX16" fmla="*/ 2745693 w 5515613"/>
                <a:gd name="connsiteY16" fmla="*/ 1204651 h 2709949"/>
                <a:gd name="connsiteX17" fmla="*/ 3950955 w 5515613"/>
                <a:gd name="connsiteY17" fmla="*/ 1774706 h 2709949"/>
                <a:gd name="connsiteX18" fmla="*/ 3995445 w 5515613"/>
                <a:gd name="connsiteY18" fmla="*/ 1836248 h 2709949"/>
                <a:gd name="connsiteX19" fmla="*/ 3929859 w 5515613"/>
                <a:gd name="connsiteY19" fmla="*/ 1878483 h 2709949"/>
                <a:gd name="connsiteX20" fmla="*/ 3744505 w 5515613"/>
                <a:gd name="connsiteY20" fmla="*/ 2021299 h 2709949"/>
                <a:gd name="connsiteX21" fmla="*/ 3676277 w 5515613"/>
                <a:gd name="connsiteY21" fmla="*/ 2083660 h 2709949"/>
                <a:gd name="connsiteX22" fmla="*/ 3662489 w 5515613"/>
                <a:gd name="connsiteY22" fmla="*/ 2061854 h 2709949"/>
                <a:gd name="connsiteX23" fmla="*/ 2745692 w 5515613"/>
                <a:gd name="connsiteY23" fmla="*/ 1609156 h 2709949"/>
                <a:gd name="connsiteX24" fmla="*/ 1828894 w 5515613"/>
                <a:gd name="connsiteY24" fmla="*/ 2061854 h 2709949"/>
                <a:gd name="connsiteX25" fmla="*/ 1823981 w 5515613"/>
                <a:gd name="connsiteY25" fmla="*/ 2069624 h 2709949"/>
                <a:gd name="connsiteX26" fmla="*/ 1771108 w 5515613"/>
                <a:gd name="connsiteY26" fmla="*/ 2021299 h 2709949"/>
                <a:gd name="connsiteX27" fmla="*/ 1585754 w 5515613"/>
                <a:gd name="connsiteY27" fmla="*/ 1878483 h 2709949"/>
                <a:gd name="connsiteX28" fmla="*/ 1501790 w 5515613"/>
                <a:gd name="connsiteY28" fmla="*/ 1824413 h 2709949"/>
                <a:gd name="connsiteX29" fmla="*/ 1507689 w 5515613"/>
                <a:gd name="connsiteY29" fmla="*/ 1815957 h 2709949"/>
                <a:gd name="connsiteX30" fmla="*/ 2745693 w 5515613"/>
                <a:gd name="connsiteY30" fmla="*/ 1204651 h 2709949"/>
                <a:gd name="connsiteX31" fmla="*/ 2745693 w 5515613"/>
                <a:gd name="connsiteY31" fmla="*/ 408397 h 2709949"/>
                <a:gd name="connsiteX32" fmla="*/ 4566523 w 5515613"/>
                <a:gd name="connsiteY32" fmla="*/ 1269601 h 2709949"/>
                <a:gd name="connsiteX33" fmla="*/ 4727266 w 5515613"/>
                <a:gd name="connsiteY33" fmla="*/ 1491950 h 2709949"/>
                <a:gd name="connsiteX34" fmla="*/ 4553695 w 5515613"/>
                <a:gd name="connsiteY34" fmla="*/ 1548469 h 2709949"/>
                <a:gd name="connsiteX35" fmla="*/ 4344173 w 5515613"/>
                <a:gd name="connsiteY35" fmla="*/ 1637399 h 2709949"/>
                <a:gd name="connsiteX36" fmla="*/ 4260070 w 5515613"/>
                <a:gd name="connsiteY36" fmla="*/ 1521062 h 2709949"/>
                <a:gd name="connsiteX37" fmla="*/ 2745693 w 5515613"/>
                <a:gd name="connsiteY37" fmla="*/ 804803 h 2709949"/>
                <a:gd name="connsiteX38" fmla="*/ 1231316 w 5515613"/>
                <a:gd name="connsiteY38" fmla="*/ 1521062 h 2709949"/>
                <a:gd name="connsiteX39" fmla="*/ 1152901 w 5515613"/>
                <a:gd name="connsiteY39" fmla="*/ 1629529 h 2709949"/>
                <a:gd name="connsiteX40" fmla="*/ 961920 w 5515613"/>
                <a:gd name="connsiteY40" fmla="*/ 1548469 h 2709949"/>
                <a:gd name="connsiteX41" fmla="*/ 768736 w 5515613"/>
                <a:gd name="connsiteY41" fmla="*/ 1485564 h 2709949"/>
                <a:gd name="connsiteX42" fmla="*/ 924863 w 5515613"/>
                <a:gd name="connsiteY42" fmla="*/ 1269601 h 2709949"/>
                <a:gd name="connsiteX43" fmla="*/ 2745693 w 5515613"/>
                <a:gd name="connsiteY43" fmla="*/ 408397 h 2709949"/>
                <a:gd name="connsiteX44" fmla="*/ 4903035 w 5515613"/>
                <a:gd name="connsiteY44" fmla="*/ 0 h 2709949"/>
                <a:gd name="connsiteX45" fmla="*/ 4184653 w 5515613"/>
                <a:gd name="connsiteY45" fmla="*/ 0 h 2709949"/>
                <a:gd name="connsiteX46" fmla="*/ 4059043 w 5515613"/>
                <a:gd name="connsiteY46" fmla="*/ 129190 h 2709949"/>
                <a:gd name="connsiteX47" fmla="*/ 3948334 w 5515613"/>
                <a:gd name="connsiteY47" fmla="*/ 268079 h 2709949"/>
                <a:gd name="connsiteX48" fmla="*/ 3812883 w 5515613"/>
                <a:gd name="connsiteY48" fmla="*/ 206291 h 2709949"/>
                <a:gd name="connsiteX49" fmla="*/ 3646049 w 5515613"/>
                <a:gd name="connsiteY49" fmla="*/ 142866 h 2709949"/>
                <a:gd name="connsiteX50" fmla="*/ 3571242 w 5515613"/>
                <a:gd name="connsiteY50" fmla="*/ 119877 h 2709949"/>
                <a:gd name="connsiteX51" fmla="*/ 3651802 w 5515613"/>
                <a:gd name="connsiteY51" fmla="*/ 579 h 2709949"/>
                <a:gd name="connsiteX52" fmla="*/ 3652292 w 5515613"/>
                <a:gd name="connsiteY52" fmla="*/ 0 h 2709949"/>
                <a:gd name="connsiteX53" fmla="*/ 3151416 w 5515613"/>
                <a:gd name="connsiteY53" fmla="*/ 0 h 2709949"/>
                <a:gd name="connsiteX54" fmla="*/ 3141263 w 5515613"/>
                <a:gd name="connsiteY54" fmla="*/ 16019 h 2709949"/>
                <a:gd name="connsiteX55" fmla="*/ 3138312 w 5515613"/>
                <a:gd name="connsiteY55" fmla="*/ 21509 h 2709949"/>
                <a:gd name="connsiteX56" fmla="*/ 3117478 w 5515613"/>
                <a:gd name="connsiteY56" fmla="*/ 18010 h 2709949"/>
                <a:gd name="connsiteX57" fmla="*/ 2937972 w 5515613"/>
                <a:gd name="connsiteY57" fmla="*/ 0 h 2709949"/>
                <a:gd name="connsiteX58" fmla="*/ 2556506 w 5515613"/>
                <a:gd name="connsiteY58" fmla="*/ 0 h 2709949"/>
                <a:gd name="connsiteX59" fmla="*/ 2545735 w 5515613"/>
                <a:gd name="connsiteY59" fmla="*/ 383 h 2709949"/>
                <a:gd name="connsiteX60" fmla="*/ 2375728 w 5515613"/>
                <a:gd name="connsiteY60" fmla="*/ 18582 h 2709949"/>
                <a:gd name="connsiteX61" fmla="*/ 2374350 w 5515613"/>
                <a:gd name="connsiteY61" fmla="*/ 16019 h 2709949"/>
                <a:gd name="connsiteX62" fmla="*/ 2364197 w 5515613"/>
                <a:gd name="connsiteY62" fmla="*/ 0 h 2709949"/>
                <a:gd name="connsiteX63" fmla="*/ 1863321 w 5515613"/>
                <a:gd name="connsiteY63" fmla="*/ 0 h 2709949"/>
                <a:gd name="connsiteX64" fmla="*/ 1863811 w 5515613"/>
                <a:gd name="connsiteY64" fmla="*/ 579 h 2709949"/>
                <a:gd name="connsiteX65" fmla="*/ 1939907 w 5515613"/>
                <a:gd name="connsiteY65" fmla="*/ 113266 h 2709949"/>
                <a:gd name="connsiteX66" fmla="*/ 1789154 w 5515613"/>
                <a:gd name="connsiteY66" fmla="*/ 162845 h 2709949"/>
                <a:gd name="connsiteX67" fmla="*/ 1613242 w 5515613"/>
                <a:gd name="connsiteY67" fmla="*/ 234551 h 2709949"/>
                <a:gd name="connsiteX68" fmla="*/ 1560978 w 5515613"/>
                <a:gd name="connsiteY68" fmla="*/ 260174 h 2709949"/>
                <a:gd name="connsiteX69" fmla="*/ 1456570 w 5515613"/>
                <a:gd name="connsiteY69" fmla="*/ 129190 h 2709949"/>
                <a:gd name="connsiteX70" fmla="*/ 1330960 w 5515613"/>
                <a:gd name="connsiteY70" fmla="*/ 0 h 2709949"/>
                <a:gd name="connsiteX71" fmla="*/ 612578 w 5515613"/>
                <a:gd name="connsiteY71" fmla="*/ 0 h 2709949"/>
                <a:gd name="connsiteX72" fmla="*/ 704644 w 5515613"/>
                <a:gd name="connsiteY72" fmla="*/ 42180 h 2709949"/>
                <a:gd name="connsiteX73" fmla="*/ 1157315 w 5515613"/>
                <a:gd name="connsiteY73" fmla="*/ 394385 h 2709949"/>
                <a:gd name="connsiteX74" fmla="*/ 1209439 w 5515613"/>
                <a:gd name="connsiteY74" fmla="*/ 459776 h 2709949"/>
                <a:gd name="connsiteX75" fmla="*/ 1125009 w 5515613"/>
                <a:gd name="connsiteY75" fmla="*/ 516537 h 2709949"/>
                <a:gd name="connsiteX76" fmla="*/ 977045 w 5515613"/>
                <a:gd name="connsiteY76" fmla="*/ 631208 h 2709949"/>
                <a:gd name="connsiteX77" fmla="*/ 890679 w 5515613"/>
                <a:gd name="connsiteY77" fmla="*/ 707959 h 2709949"/>
                <a:gd name="connsiteX78" fmla="*/ 854577 w 5515613"/>
                <a:gd name="connsiteY78" fmla="*/ 662670 h 2709949"/>
                <a:gd name="connsiteX79" fmla="*/ 101256 w 5515613"/>
                <a:gd name="connsiteY79" fmla="*/ 279110 h 2709949"/>
                <a:gd name="connsiteX80" fmla="*/ 0 w 5515613"/>
                <a:gd name="connsiteY80" fmla="*/ 274315 h 2709949"/>
                <a:gd name="connsiteX81" fmla="*/ 0 w 5515613"/>
                <a:gd name="connsiteY81" fmla="*/ 670503 h 2709949"/>
                <a:gd name="connsiteX82" fmla="*/ 124804 w 5515613"/>
                <a:gd name="connsiteY82" fmla="*/ 681515 h 2709949"/>
                <a:gd name="connsiteX83" fmla="*/ 558966 w 5515613"/>
                <a:gd name="connsiteY83" fmla="*/ 925870 h 2709949"/>
                <a:gd name="connsiteX84" fmla="*/ 613843 w 5515613"/>
                <a:gd name="connsiteY84" fmla="*/ 1003698 h 2709949"/>
                <a:gd name="connsiteX85" fmla="*/ 472010 w 5515613"/>
                <a:gd name="connsiteY85" fmla="*/ 1180370 h 2709949"/>
                <a:gd name="connsiteX86" fmla="*/ 369874 w 5515613"/>
                <a:gd name="connsiteY86" fmla="*/ 1337858 h 2709949"/>
                <a:gd name="connsiteX87" fmla="*/ 336858 w 5515613"/>
                <a:gd name="connsiteY87" fmla="*/ 1397242 h 2709949"/>
                <a:gd name="connsiteX88" fmla="*/ 256275 w 5515613"/>
                <a:gd name="connsiteY88" fmla="*/ 1385960 h 2709949"/>
                <a:gd name="connsiteX89" fmla="*/ 0 w 5515613"/>
                <a:gd name="connsiteY89" fmla="*/ 1373825 h 2709949"/>
                <a:gd name="connsiteX90" fmla="*/ 0 w 5515613"/>
                <a:gd name="connsiteY90" fmla="*/ 1788945 h 2709949"/>
                <a:gd name="connsiteX91" fmla="*/ 216450 w 5515613"/>
                <a:gd name="connsiteY91" fmla="*/ 1799193 h 2709949"/>
                <a:gd name="connsiteX92" fmla="*/ 1785827 w 5515613"/>
                <a:gd name="connsiteY92" fmla="*/ 2619187 h 2709949"/>
                <a:gd name="connsiteX93" fmla="*/ 1856629 w 5515613"/>
                <a:gd name="connsiteY93" fmla="*/ 2709949 h 2709949"/>
                <a:gd name="connsiteX94" fmla="*/ 2360473 w 5515613"/>
                <a:gd name="connsiteY94" fmla="*/ 2709949 h 2709949"/>
                <a:gd name="connsiteX95" fmla="*/ 2343826 w 5515613"/>
                <a:gd name="connsiteY95" fmla="*/ 2681219 h 2709949"/>
                <a:gd name="connsiteX96" fmla="*/ 2246156 w 5515613"/>
                <a:gd name="connsiteY96" fmla="*/ 2534945 h 2709949"/>
                <a:gd name="connsiteX97" fmla="*/ 2106659 w 5515613"/>
                <a:gd name="connsiteY97" fmla="*/ 2356122 h 2709949"/>
                <a:gd name="connsiteX98" fmla="*/ 2151607 w 5515613"/>
                <a:gd name="connsiteY98" fmla="*/ 2291684 h 2709949"/>
                <a:gd name="connsiteX99" fmla="*/ 2745692 w 5515613"/>
                <a:gd name="connsiteY99" fmla="*/ 2004954 h 2709949"/>
                <a:gd name="connsiteX100" fmla="*/ 3339777 w 5515613"/>
                <a:gd name="connsiteY100" fmla="*/ 2291684 h 2709949"/>
                <a:gd name="connsiteX101" fmla="*/ 3395491 w 5515613"/>
                <a:gd name="connsiteY101" fmla="*/ 2373380 h 2709949"/>
                <a:gd name="connsiteX102" fmla="*/ 3269457 w 5515613"/>
                <a:gd name="connsiteY102" fmla="*/ 2534945 h 2709949"/>
                <a:gd name="connsiteX103" fmla="*/ 3171787 w 5515613"/>
                <a:gd name="connsiteY103" fmla="*/ 2681219 h 2709949"/>
                <a:gd name="connsiteX104" fmla="*/ 3155140 w 5515613"/>
                <a:gd name="connsiteY104" fmla="*/ 2709949 h 2709949"/>
                <a:gd name="connsiteX105" fmla="*/ 3658984 w 5515613"/>
                <a:gd name="connsiteY105" fmla="*/ 2709949 h 2709949"/>
                <a:gd name="connsiteX106" fmla="*/ 3729787 w 5515613"/>
                <a:gd name="connsiteY106" fmla="*/ 2619187 h 2709949"/>
                <a:gd name="connsiteX107" fmla="*/ 5299164 w 5515613"/>
                <a:gd name="connsiteY107" fmla="*/ 1799193 h 2709949"/>
                <a:gd name="connsiteX108" fmla="*/ 5515613 w 5515613"/>
                <a:gd name="connsiteY108" fmla="*/ 1788945 h 2709949"/>
                <a:gd name="connsiteX109" fmla="*/ 5515613 w 5515613"/>
                <a:gd name="connsiteY109" fmla="*/ 1373825 h 2709949"/>
                <a:gd name="connsiteX110" fmla="*/ 5259338 w 5515613"/>
                <a:gd name="connsiteY110" fmla="*/ 1385960 h 2709949"/>
                <a:gd name="connsiteX111" fmla="*/ 5156274 w 5515613"/>
                <a:gd name="connsiteY111" fmla="*/ 1400390 h 2709949"/>
                <a:gd name="connsiteX112" fmla="*/ 5121507 w 5515613"/>
                <a:gd name="connsiteY112" fmla="*/ 1337858 h 2709949"/>
                <a:gd name="connsiteX113" fmla="*/ 4921676 w 5515613"/>
                <a:gd name="connsiteY113" fmla="*/ 1048781 h 2709949"/>
                <a:gd name="connsiteX114" fmla="*/ 4892737 w 5515613"/>
                <a:gd name="connsiteY114" fmla="*/ 1016511 h 2709949"/>
                <a:gd name="connsiteX115" fmla="*/ 4956647 w 5515613"/>
                <a:gd name="connsiteY115" fmla="*/ 925870 h 2709949"/>
                <a:gd name="connsiteX116" fmla="*/ 5390810 w 5515613"/>
                <a:gd name="connsiteY116" fmla="*/ 681515 h 2709949"/>
                <a:gd name="connsiteX117" fmla="*/ 5515613 w 5515613"/>
                <a:gd name="connsiteY117" fmla="*/ 670503 h 2709949"/>
                <a:gd name="connsiteX118" fmla="*/ 5515613 w 5515613"/>
                <a:gd name="connsiteY118" fmla="*/ 274315 h 2709949"/>
                <a:gd name="connsiteX119" fmla="*/ 5414358 w 5515613"/>
                <a:gd name="connsiteY119" fmla="*/ 279110 h 2709949"/>
                <a:gd name="connsiteX120" fmla="*/ 4661036 w 5515613"/>
                <a:gd name="connsiteY120" fmla="*/ 662670 h 2709949"/>
                <a:gd name="connsiteX121" fmla="*/ 4612886 w 5515613"/>
                <a:gd name="connsiteY121" fmla="*/ 723075 h 2709949"/>
                <a:gd name="connsiteX122" fmla="*/ 4422791 w 5515613"/>
                <a:gd name="connsiteY122" fmla="*/ 558391 h 2709949"/>
                <a:gd name="connsiteX123" fmla="*/ 4298306 w 5515613"/>
                <a:gd name="connsiteY123" fmla="*/ 469648 h 2709949"/>
                <a:gd name="connsiteX124" fmla="*/ 4358299 w 5515613"/>
                <a:gd name="connsiteY124" fmla="*/ 394385 h 2709949"/>
                <a:gd name="connsiteX125" fmla="*/ 4810969 w 5515613"/>
                <a:gd name="connsiteY125" fmla="*/ 42180 h 270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5515613" h="2709949">
                  <a:moveTo>
                    <a:pt x="0" y="2185351"/>
                  </a:moveTo>
                  <a:lnTo>
                    <a:pt x="0" y="2585199"/>
                  </a:lnTo>
                  <a:lnTo>
                    <a:pt x="140060" y="2591831"/>
                  </a:lnTo>
                  <a:cubicBezTo>
                    <a:pt x="278503" y="2605008"/>
                    <a:pt x="411667" y="2636290"/>
                    <a:pt x="537159" y="2683283"/>
                  </a:cubicBezTo>
                  <a:lnTo>
                    <a:pt x="599987" y="2709949"/>
                  </a:lnTo>
                  <a:lnTo>
                    <a:pt x="1322735" y="2709949"/>
                  </a:lnTo>
                  <a:lnTo>
                    <a:pt x="1249519" y="2643031"/>
                  </a:lnTo>
                  <a:cubicBezTo>
                    <a:pt x="954074" y="2394914"/>
                    <a:pt x="584302" y="2232431"/>
                    <a:pt x="178420" y="2193799"/>
                  </a:cubicBezTo>
                  <a:close/>
                  <a:moveTo>
                    <a:pt x="5515613" y="2185351"/>
                  </a:moveTo>
                  <a:lnTo>
                    <a:pt x="5337193" y="2193799"/>
                  </a:lnTo>
                  <a:cubicBezTo>
                    <a:pt x="4931311" y="2232431"/>
                    <a:pt x="4561539" y="2394914"/>
                    <a:pt x="4266094" y="2643031"/>
                  </a:cubicBezTo>
                  <a:lnTo>
                    <a:pt x="4192878" y="2709949"/>
                  </a:lnTo>
                  <a:lnTo>
                    <a:pt x="4915627" y="2709949"/>
                  </a:lnTo>
                  <a:lnTo>
                    <a:pt x="4978455" y="2683283"/>
                  </a:lnTo>
                  <a:cubicBezTo>
                    <a:pt x="5103946" y="2636290"/>
                    <a:pt x="5237111" y="2605008"/>
                    <a:pt x="5375554" y="2591831"/>
                  </a:cubicBezTo>
                  <a:lnTo>
                    <a:pt x="5515613" y="2585199"/>
                  </a:lnTo>
                  <a:close/>
                  <a:moveTo>
                    <a:pt x="2745693" y="1204651"/>
                  </a:moveTo>
                  <a:cubicBezTo>
                    <a:pt x="3231287" y="1204651"/>
                    <a:pt x="3665027" y="1426656"/>
                    <a:pt x="3950955" y="1774706"/>
                  </a:cubicBezTo>
                  <a:lnTo>
                    <a:pt x="3995445" y="1836248"/>
                  </a:lnTo>
                  <a:lnTo>
                    <a:pt x="3929859" y="1878483"/>
                  </a:lnTo>
                  <a:cubicBezTo>
                    <a:pt x="3866034" y="1923512"/>
                    <a:pt x="3804197" y="1971170"/>
                    <a:pt x="3744505" y="2021299"/>
                  </a:cubicBezTo>
                  <a:lnTo>
                    <a:pt x="3676277" y="2083660"/>
                  </a:lnTo>
                  <a:lnTo>
                    <a:pt x="3662489" y="2061854"/>
                  </a:lnTo>
                  <a:cubicBezTo>
                    <a:pt x="3451470" y="1786621"/>
                    <a:pt x="3119306" y="1609156"/>
                    <a:pt x="2745692" y="1609156"/>
                  </a:cubicBezTo>
                  <a:cubicBezTo>
                    <a:pt x="2372078" y="1609156"/>
                    <a:pt x="2039913" y="1786621"/>
                    <a:pt x="1828894" y="2061854"/>
                  </a:cubicBezTo>
                  <a:lnTo>
                    <a:pt x="1823981" y="2069624"/>
                  </a:lnTo>
                  <a:lnTo>
                    <a:pt x="1771108" y="2021299"/>
                  </a:lnTo>
                  <a:cubicBezTo>
                    <a:pt x="1711417" y="1971170"/>
                    <a:pt x="1649579" y="1923512"/>
                    <a:pt x="1585754" y="1878483"/>
                  </a:cubicBezTo>
                  <a:lnTo>
                    <a:pt x="1501790" y="1824413"/>
                  </a:lnTo>
                  <a:lnTo>
                    <a:pt x="1507689" y="1815957"/>
                  </a:lnTo>
                  <a:cubicBezTo>
                    <a:pt x="1792639" y="1444293"/>
                    <a:pt x="2241180" y="1204651"/>
                    <a:pt x="2745693" y="1204651"/>
                  </a:cubicBezTo>
                  <a:close/>
                  <a:moveTo>
                    <a:pt x="2745693" y="408397"/>
                  </a:moveTo>
                  <a:cubicBezTo>
                    <a:pt x="3479295" y="408397"/>
                    <a:pt x="4134561" y="743789"/>
                    <a:pt x="4566523" y="1269601"/>
                  </a:cubicBezTo>
                  <a:lnTo>
                    <a:pt x="4727266" y="1491950"/>
                  </a:lnTo>
                  <a:lnTo>
                    <a:pt x="4553695" y="1548469"/>
                  </a:lnTo>
                  <a:lnTo>
                    <a:pt x="4344173" y="1637399"/>
                  </a:lnTo>
                  <a:lnTo>
                    <a:pt x="4260070" y="1521062"/>
                  </a:lnTo>
                  <a:cubicBezTo>
                    <a:pt x="3900809" y="1083747"/>
                    <a:pt x="3355825" y="804803"/>
                    <a:pt x="2745693" y="804803"/>
                  </a:cubicBezTo>
                  <a:cubicBezTo>
                    <a:pt x="2135560" y="804803"/>
                    <a:pt x="1590578" y="1083747"/>
                    <a:pt x="1231316" y="1521062"/>
                  </a:cubicBezTo>
                  <a:lnTo>
                    <a:pt x="1152901" y="1629529"/>
                  </a:lnTo>
                  <a:lnTo>
                    <a:pt x="961920" y="1548469"/>
                  </a:lnTo>
                  <a:lnTo>
                    <a:pt x="768736" y="1485564"/>
                  </a:lnTo>
                  <a:lnTo>
                    <a:pt x="924863" y="1269601"/>
                  </a:lnTo>
                  <a:cubicBezTo>
                    <a:pt x="1356824" y="743789"/>
                    <a:pt x="2012092" y="408397"/>
                    <a:pt x="2745693" y="408397"/>
                  </a:cubicBezTo>
                  <a:close/>
                  <a:moveTo>
                    <a:pt x="4903035" y="0"/>
                  </a:moveTo>
                  <a:lnTo>
                    <a:pt x="4184653" y="0"/>
                  </a:lnTo>
                  <a:lnTo>
                    <a:pt x="4059043" y="129190"/>
                  </a:lnTo>
                  <a:lnTo>
                    <a:pt x="3948334" y="268079"/>
                  </a:lnTo>
                  <a:lnTo>
                    <a:pt x="3812883" y="206291"/>
                  </a:lnTo>
                  <a:cubicBezTo>
                    <a:pt x="3758140" y="183421"/>
                    <a:pt x="3702507" y="162257"/>
                    <a:pt x="3646049" y="142866"/>
                  </a:cubicBezTo>
                  <a:lnTo>
                    <a:pt x="3571242" y="119877"/>
                  </a:lnTo>
                  <a:lnTo>
                    <a:pt x="3651802" y="579"/>
                  </a:lnTo>
                  <a:lnTo>
                    <a:pt x="3652292" y="0"/>
                  </a:lnTo>
                  <a:lnTo>
                    <a:pt x="3151416" y="0"/>
                  </a:lnTo>
                  <a:lnTo>
                    <a:pt x="3141263" y="16019"/>
                  </a:lnTo>
                  <a:lnTo>
                    <a:pt x="3138312" y="21509"/>
                  </a:lnTo>
                  <a:lnTo>
                    <a:pt x="3117478" y="18010"/>
                  </a:lnTo>
                  <a:lnTo>
                    <a:pt x="2937972" y="0"/>
                  </a:lnTo>
                  <a:lnTo>
                    <a:pt x="2556506" y="0"/>
                  </a:lnTo>
                  <a:lnTo>
                    <a:pt x="2545735" y="383"/>
                  </a:lnTo>
                  <a:lnTo>
                    <a:pt x="2375728" y="18582"/>
                  </a:lnTo>
                  <a:lnTo>
                    <a:pt x="2374350" y="16019"/>
                  </a:lnTo>
                  <a:lnTo>
                    <a:pt x="2364197" y="0"/>
                  </a:lnTo>
                  <a:lnTo>
                    <a:pt x="1863321" y="0"/>
                  </a:lnTo>
                  <a:lnTo>
                    <a:pt x="1863811" y="579"/>
                  </a:lnTo>
                  <a:lnTo>
                    <a:pt x="1939907" y="113266"/>
                  </a:lnTo>
                  <a:lnTo>
                    <a:pt x="1789154" y="162845"/>
                  </a:lnTo>
                  <a:cubicBezTo>
                    <a:pt x="1729527" y="184782"/>
                    <a:pt x="1670862" y="208711"/>
                    <a:pt x="1613242" y="234551"/>
                  </a:cubicBezTo>
                  <a:lnTo>
                    <a:pt x="1560978" y="260174"/>
                  </a:lnTo>
                  <a:lnTo>
                    <a:pt x="1456570" y="129190"/>
                  </a:lnTo>
                  <a:lnTo>
                    <a:pt x="1330960" y="0"/>
                  </a:lnTo>
                  <a:lnTo>
                    <a:pt x="612578" y="0"/>
                  </a:lnTo>
                  <a:lnTo>
                    <a:pt x="704644" y="42180"/>
                  </a:lnTo>
                  <a:cubicBezTo>
                    <a:pt x="876662" y="130978"/>
                    <a:pt x="1030027" y="250855"/>
                    <a:pt x="1157315" y="394385"/>
                  </a:cubicBezTo>
                  <a:lnTo>
                    <a:pt x="1209439" y="459776"/>
                  </a:lnTo>
                  <a:lnTo>
                    <a:pt x="1125009" y="516537"/>
                  </a:lnTo>
                  <a:cubicBezTo>
                    <a:pt x="1074375" y="553118"/>
                    <a:pt x="1025027" y="591370"/>
                    <a:pt x="977045" y="631208"/>
                  </a:cubicBezTo>
                  <a:lnTo>
                    <a:pt x="890679" y="707959"/>
                  </a:lnTo>
                  <a:lnTo>
                    <a:pt x="854577" y="662670"/>
                  </a:lnTo>
                  <a:cubicBezTo>
                    <a:pt x="666054" y="450089"/>
                    <a:pt x="400282" y="307571"/>
                    <a:pt x="101256" y="279110"/>
                  </a:cubicBezTo>
                  <a:lnTo>
                    <a:pt x="0" y="274315"/>
                  </a:lnTo>
                  <a:lnTo>
                    <a:pt x="0" y="670503"/>
                  </a:lnTo>
                  <a:lnTo>
                    <a:pt x="124804" y="681515"/>
                  </a:lnTo>
                  <a:cubicBezTo>
                    <a:pt x="296455" y="712176"/>
                    <a:pt x="448107" y="800560"/>
                    <a:pt x="558966" y="925870"/>
                  </a:cubicBezTo>
                  <a:lnTo>
                    <a:pt x="613843" y="1003698"/>
                  </a:lnTo>
                  <a:lnTo>
                    <a:pt x="472010" y="1180370"/>
                  </a:lnTo>
                  <a:cubicBezTo>
                    <a:pt x="436248" y="1231627"/>
                    <a:pt x="402177" y="1284149"/>
                    <a:pt x="369874" y="1337858"/>
                  </a:cubicBezTo>
                  <a:lnTo>
                    <a:pt x="336858" y="1397242"/>
                  </a:lnTo>
                  <a:lnTo>
                    <a:pt x="256275" y="1385960"/>
                  </a:lnTo>
                  <a:lnTo>
                    <a:pt x="0" y="1373825"/>
                  </a:lnTo>
                  <a:lnTo>
                    <a:pt x="0" y="1788945"/>
                  </a:lnTo>
                  <a:lnTo>
                    <a:pt x="216450" y="1799193"/>
                  </a:lnTo>
                  <a:cubicBezTo>
                    <a:pt x="843901" y="1858915"/>
                    <a:pt x="1399580" y="2164800"/>
                    <a:pt x="1785827" y="2619187"/>
                  </a:cubicBezTo>
                  <a:lnTo>
                    <a:pt x="1856629" y="2709949"/>
                  </a:lnTo>
                  <a:lnTo>
                    <a:pt x="2360473" y="2709949"/>
                  </a:lnTo>
                  <a:lnTo>
                    <a:pt x="2343826" y="2681219"/>
                  </a:lnTo>
                  <a:cubicBezTo>
                    <a:pt x="2312786" y="2631381"/>
                    <a:pt x="2280208" y="2582601"/>
                    <a:pt x="2246156" y="2534945"/>
                  </a:cubicBezTo>
                  <a:lnTo>
                    <a:pt x="2106659" y="2356122"/>
                  </a:lnTo>
                  <a:lnTo>
                    <a:pt x="2151607" y="2291684"/>
                  </a:lnTo>
                  <a:cubicBezTo>
                    <a:pt x="2290610" y="2116963"/>
                    <a:pt x="2505071" y="2004954"/>
                    <a:pt x="2745692" y="2004954"/>
                  </a:cubicBezTo>
                  <a:cubicBezTo>
                    <a:pt x="2986312" y="2004954"/>
                    <a:pt x="3200772" y="2116963"/>
                    <a:pt x="3339777" y="2291684"/>
                  </a:cubicBezTo>
                  <a:lnTo>
                    <a:pt x="3395491" y="2373380"/>
                  </a:lnTo>
                  <a:lnTo>
                    <a:pt x="3269457" y="2534945"/>
                  </a:lnTo>
                  <a:cubicBezTo>
                    <a:pt x="3235406" y="2582601"/>
                    <a:pt x="3202827" y="2631381"/>
                    <a:pt x="3171787" y="2681219"/>
                  </a:cubicBezTo>
                  <a:lnTo>
                    <a:pt x="3155140" y="2709949"/>
                  </a:lnTo>
                  <a:lnTo>
                    <a:pt x="3658984" y="2709949"/>
                  </a:lnTo>
                  <a:lnTo>
                    <a:pt x="3729787" y="2619187"/>
                  </a:lnTo>
                  <a:cubicBezTo>
                    <a:pt x="4116033" y="2164800"/>
                    <a:pt x="4671712" y="1858915"/>
                    <a:pt x="5299164" y="1799193"/>
                  </a:cubicBezTo>
                  <a:lnTo>
                    <a:pt x="5515613" y="1788945"/>
                  </a:lnTo>
                  <a:lnTo>
                    <a:pt x="5515613" y="1373825"/>
                  </a:lnTo>
                  <a:lnTo>
                    <a:pt x="5259338" y="1385960"/>
                  </a:lnTo>
                  <a:lnTo>
                    <a:pt x="5156274" y="1400390"/>
                  </a:lnTo>
                  <a:lnTo>
                    <a:pt x="5121507" y="1337858"/>
                  </a:lnTo>
                  <a:cubicBezTo>
                    <a:pt x="5060941" y="1237156"/>
                    <a:pt x="4994153" y="1140618"/>
                    <a:pt x="4921676" y="1048781"/>
                  </a:cubicBezTo>
                  <a:lnTo>
                    <a:pt x="4892737" y="1016511"/>
                  </a:lnTo>
                  <a:lnTo>
                    <a:pt x="4956647" y="925870"/>
                  </a:lnTo>
                  <a:cubicBezTo>
                    <a:pt x="5067506" y="800560"/>
                    <a:pt x="5219159" y="712176"/>
                    <a:pt x="5390810" y="681515"/>
                  </a:cubicBezTo>
                  <a:lnTo>
                    <a:pt x="5515613" y="670503"/>
                  </a:lnTo>
                  <a:lnTo>
                    <a:pt x="5515613" y="274315"/>
                  </a:lnTo>
                  <a:lnTo>
                    <a:pt x="5414358" y="279110"/>
                  </a:lnTo>
                  <a:cubicBezTo>
                    <a:pt x="5115331" y="307571"/>
                    <a:pt x="4849560" y="450089"/>
                    <a:pt x="4661036" y="662670"/>
                  </a:cubicBezTo>
                  <a:lnTo>
                    <a:pt x="4612886" y="723075"/>
                  </a:lnTo>
                  <a:lnTo>
                    <a:pt x="4422791" y="558391"/>
                  </a:lnTo>
                  <a:lnTo>
                    <a:pt x="4298306" y="469648"/>
                  </a:lnTo>
                  <a:lnTo>
                    <a:pt x="4358299" y="394385"/>
                  </a:lnTo>
                  <a:cubicBezTo>
                    <a:pt x="4485586" y="250855"/>
                    <a:pt x="4638952" y="130978"/>
                    <a:pt x="4810969" y="42180"/>
                  </a:cubicBezTo>
                  <a:close/>
                </a:path>
              </a:pathLst>
            </a:cu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6BB5DA5B-8CC4-4EE7-9065-2160458B08F6}"/>
              </a:ext>
            </a:extLst>
          </p:cNvPr>
          <p:cNvGrpSpPr/>
          <p:nvPr/>
        </p:nvGrpSpPr>
        <p:grpSpPr>
          <a:xfrm>
            <a:off x="7402446" y="5181185"/>
            <a:ext cx="2160000" cy="900000"/>
            <a:chOff x="458181" y="1874866"/>
            <a:chExt cx="2160000" cy="900000"/>
          </a:xfrm>
        </p:grpSpPr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7912AA79-7D98-495D-BDD4-288740CC0B1A}"/>
                </a:ext>
              </a:extLst>
            </p:cNvPr>
            <p:cNvSpPr/>
            <p:nvPr/>
          </p:nvSpPr>
          <p:spPr>
            <a:xfrm>
              <a:off x="458181" y="1874866"/>
              <a:ext cx="2160000" cy="900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E5E4C64F-1CBF-4156-9D9F-2E08315705E9}"/>
                </a:ext>
              </a:extLst>
            </p:cNvPr>
            <p:cNvSpPr/>
            <p:nvPr/>
          </p:nvSpPr>
          <p:spPr>
            <a:xfrm>
              <a:off x="458181" y="1874866"/>
              <a:ext cx="2160000" cy="900000"/>
            </a:xfrm>
            <a:custGeom>
              <a:avLst/>
              <a:gdLst>
                <a:gd name="connsiteX0" fmla="*/ 2467029 w 4934058"/>
                <a:gd name="connsiteY0" fmla="*/ 2139423 h 2139950"/>
                <a:gd name="connsiteX1" fmla="*/ 2473995 w 4934058"/>
                <a:gd name="connsiteY1" fmla="*/ 2139950 h 2139950"/>
                <a:gd name="connsiteX2" fmla="*/ 2460063 w 4934058"/>
                <a:gd name="connsiteY2" fmla="*/ 2139950 h 2139950"/>
                <a:gd name="connsiteX3" fmla="*/ 2467029 w 4934058"/>
                <a:gd name="connsiteY3" fmla="*/ 622651 h 2139950"/>
                <a:gd name="connsiteX4" fmla="*/ 2154731 w 4934058"/>
                <a:gd name="connsiteY4" fmla="*/ 743312 h 2139950"/>
                <a:gd name="connsiteX5" fmla="*/ 2112014 w 4934058"/>
                <a:gd name="connsiteY5" fmla="*/ 788118 h 2139950"/>
                <a:gd name="connsiteX6" fmla="*/ 2174182 w 4934058"/>
                <a:gd name="connsiteY6" fmla="*/ 957973 h 2139950"/>
                <a:gd name="connsiteX7" fmla="*/ 2236509 w 4934058"/>
                <a:gd name="connsiteY7" fmla="*/ 948611 h 2139950"/>
                <a:gd name="connsiteX8" fmla="*/ 2467030 w 4934058"/>
                <a:gd name="connsiteY8" fmla="*/ 937152 h 2139950"/>
                <a:gd name="connsiteX9" fmla="*/ 2697552 w 4934058"/>
                <a:gd name="connsiteY9" fmla="*/ 948611 h 2139950"/>
                <a:gd name="connsiteX10" fmla="*/ 2759876 w 4934058"/>
                <a:gd name="connsiteY10" fmla="*/ 957973 h 2139950"/>
                <a:gd name="connsiteX11" fmla="*/ 2822044 w 4934058"/>
                <a:gd name="connsiteY11" fmla="*/ 788117 h 2139950"/>
                <a:gd name="connsiteX12" fmla="*/ 2779328 w 4934058"/>
                <a:gd name="connsiteY12" fmla="*/ 743312 h 2139950"/>
                <a:gd name="connsiteX13" fmla="*/ 2467029 w 4934058"/>
                <a:gd name="connsiteY13" fmla="*/ 622651 h 2139950"/>
                <a:gd name="connsiteX14" fmla="*/ 142407 w 4934058"/>
                <a:gd name="connsiteY14" fmla="*/ 0 h 2139950"/>
                <a:gd name="connsiteX15" fmla="*/ 1559093 w 4934058"/>
                <a:gd name="connsiteY15" fmla="*/ 0 h 2139950"/>
                <a:gd name="connsiteX16" fmla="*/ 1619217 w 4934058"/>
                <a:gd name="connsiteY16" fmla="*/ 54644 h 2139950"/>
                <a:gd name="connsiteX17" fmla="*/ 1767013 w 4934058"/>
                <a:gd name="connsiteY17" fmla="*/ 217260 h 2139950"/>
                <a:gd name="connsiteX18" fmla="*/ 1784609 w 4934058"/>
                <a:gd name="connsiteY18" fmla="*/ 240792 h 2139950"/>
                <a:gd name="connsiteX19" fmla="*/ 1858915 w 4934058"/>
                <a:gd name="connsiteY19" fmla="*/ 185227 h 2139950"/>
                <a:gd name="connsiteX20" fmla="*/ 2301391 w 4934058"/>
                <a:gd name="connsiteY20" fmla="*/ 12005 h 2139950"/>
                <a:gd name="connsiteX21" fmla="*/ 2460063 w 4934058"/>
                <a:gd name="connsiteY21" fmla="*/ 0 h 2139950"/>
                <a:gd name="connsiteX22" fmla="*/ 2473995 w 4934058"/>
                <a:gd name="connsiteY22" fmla="*/ 0 h 2139950"/>
                <a:gd name="connsiteX23" fmla="*/ 2632667 w 4934058"/>
                <a:gd name="connsiteY23" fmla="*/ 12005 h 2139950"/>
                <a:gd name="connsiteX24" fmla="*/ 3075143 w 4934058"/>
                <a:gd name="connsiteY24" fmla="*/ 185227 h 2139950"/>
                <a:gd name="connsiteX25" fmla="*/ 3149449 w 4934058"/>
                <a:gd name="connsiteY25" fmla="*/ 240792 h 2139950"/>
                <a:gd name="connsiteX26" fmla="*/ 3167045 w 4934058"/>
                <a:gd name="connsiteY26" fmla="*/ 217260 h 2139950"/>
                <a:gd name="connsiteX27" fmla="*/ 3314841 w 4934058"/>
                <a:gd name="connsiteY27" fmla="*/ 54644 h 2139950"/>
                <a:gd name="connsiteX28" fmla="*/ 3374965 w 4934058"/>
                <a:gd name="connsiteY28" fmla="*/ 0 h 2139950"/>
                <a:gd name="connsiteX29" fmla="*/ 4791651 w 4934058"/>
                <a:gd name="connsiteY29" fmla="*/ 0 h 2139950"/>
                <a:gd name="connsiteX30" fmla="*/ 4674270 w 4934058"/>
                <a:gd name="connsiteY30" fmla="*/ 13618 h 2139950"/>
                <a:gd name="connsiteX31" fmla="*/ 3374187 w 4934058"/>
                <a:gd name="connsiteY31" fmla="*/ 1048249 h 2139950"/>
                <a:gd name="connsiteX32" fmla="*/ 3350740 w 4934058"/>
                <a:gd name="connsiteY32" fmla="*/ 1114188 h 2139950"/>
                <a:gd name="connsiteX33" fmla="*/ 3543298 w 4934058"/>
                <a:gd name="connsiteY33" fmla="*/ 1205327 h 2139950"/>
                <a:gd name="connsiteX34" fmla="*/ 3730159 w 4934058"/>
                <a:gd name="connsiteY34" fmla="*/ 1316736 h 2139950"/>
                <a:gd name="connsiteX35" fmla="*/ 3877824 w 4934058"/>
                <a:gd name="connsiteY35" fmla="*/ 1424933 h 2139950"/>
                <a:gd name="connsiteX36" fmla="*/ 3912983 w 4934058"/>
                <a:gd name="connsiteY36" fmla="*/ 1298329 h 2139950"/>
                <a:gd name="connsiteX37" fmla="*/ 4822853 w 4934058"/>
                <a:gd name="connsiteY37" fmla="*/ 591829 h 2139950"/>
                <a:gd name="connsiteX38" fmla="*/ 4934058 w 4934058"/>
                <a:gd name="connsiteY38" fmla="*/ 586213 h 2139950"/>
                <a:gd name="connsiteX39" fmla="*/ 4934058 w 4934058"/>
                <a:gd name="connsiteY39" fmla="*/ 1209391 h 2139950"/>
                <a:gd name="connsiteX40" fmla="*/ 4840452 w 4934058"/>
                <a:gd name="connsiteY40" fmla="*/ 1218828 h 2139950"/>
                <a:gd name="connsiteX41" fmla="*/ 4497774 w 4934058"/>
                <a:gd name="connsiteY41" fmla="*/ 1514160 h 2139950"/>
                <a:gd name="connsiteX42" fmla="*/ 4482710 w 4934058"/>
                <a:gd name="connsiteY42" fmla="*/ 1569929 h 2139950"/>
                <a:gd name="connsiteX43" fmla="*/ 4585326 w 4934058"/>
                <a:gd name="connsiteY43" fmla="*/ 1550277 h 2139950"/>
                <a:gd name="connsiteX44" fmla="*/ 4934058 w 4934058"/>
                <a:gd name="connsiteY44" fmla="*/ 1523892 h 2139950"/>
                <a:gd name="connsiteX45" fmla="*/ 4934058 w 4934058"/>
                <a:gd name="connsiteY45" fmla="*/ 2133606 h 2139950"/>
                <a:gd name="connsiteX46" fmla="*/ 4808424 w 4934058"/>
                <a:gd name="connsiteY46" fmla="*/ 2139950 h 2139950"/>
                <a:gd name="connsiteX47" fmla="*/ 3374965 w 4934058"/>
                <a:gd name="connsiteY47" fmla="*/ 2139950 h 2139950"/>
                <a:gd name="connsiteX48" fmla="*/ 3477457 w 4934058"/>
                <a:gd name="connsiteY48" fmla="*/ 2046799 h 2139950"/>
                <a:gd name="connsiteX49" fmla="*/ 3579638 w 4934058"/>
                <a:gd name="connsiteY49" fmla="*/ 1970389 h 2139950"/>
                <a:gd name="connsiteX50" fmla="*/ 3535797 w 4934058"/>
                <a:gd name="connsiteY50" fmla="*/ 1930544 h 2139950"/>
                <a:gd name="connsiteX51" fmla="*/ 2467030 w 4934058"/>
                <a:gd name="connsiteY51" fmla="*/ 1546866 h 2139950"/>
                <a:gd name="connsiteX52" fmla="*/ 1398264 w 4934058"/>
                <a:gd name="connsiteY52" fmla="*/ 1930544 h 2139950"/>
                <a:gd name="connsiteX53" fmla="*/ 1354422 w 4934058"/>
                <a:gd name="connsiteY53" fmla="*/ 1970390 h 2139950"/>
                <a:gd name="connsiteX54" fmla="*/ 1456601 w 4934058"/>
                <a:gd name="connsiteY54" fmla="*/ 2046799 h 2139950"/>
                <a:gd name="connsiteX55" fmla="*/ 1559093 w 4934058"/>
                <a:gd name="connsiteY55" fmla="*/ 2139950 h 2139950"/>
                <a:gd name="connsiteX56" fmla="*/ 125634 w 4934058"/>
                <a:gd name="connsiteY56" fmla="*/ 2139950 h 2139950"/>
                <a:gd name="connsiteX57" fmla="*/ 0 w 4934058"/>
                <a:gd name="connsiteY57" fmla="*/ 2133606 h 2139950"/>
                <a:gd name="connsiteX58" fmla="*/ 0 w 4934058"/>
                <a:gd name="connsiteY58" fmla="*/ 1523892 h 2139950"/>
                <a:gd name="connsiteX59" fmla="*/ 348732 w 4934058"/>
                <a:gd name="connsiteY59" fmla="*/ 1550277 h 2139950"/>
                <a:gd name="connsiteX60" fmla="*/ 451348 w 4934058"/>
                <a:gd name="connsiteY60" fmla="*/ 1569929 h 2139950"/>
                <a:gd name="connsiteX61" fmla="*/ 436284 w 4934058"/>
                <a:gd name="connsiteY61" fmla="*/ 1514160 h 2139950"/>
                <a:gd name="connsiteX62" fmla="*/ 93606 w 4934058"/>
                <a:gd name="connsiteY62" fmla="*/ 1218828 h 2139950"/>
                <a:gd name="connsiteX63" fmla="*/ 0 w 4934058"/>
                <a:gd name="connsiteY63" fmla="*/ 1209391 h 2139950"/>
                <a:gd name="connsiteX64" fmla="*/ 0 w 4934058"/>
                <a:gd name="connsiteY64" fmla="*/ 586213 h 2139950"/>
                <a:gd name="connsiteX65" fmla="*/ 111205 w 4934058"/>
                <a:gd name="connsiteY65" fmla="*/ 591829 h 2139950"/>
                <a:gd name="connsiteX66" fmla="*/ 1021075 w 4934058"/>
                <a:gd name="connsiteY66" fmla="*/ 1298329 h 2139950"/>
                <a:gd name="connsiteX67" fmla="*/ 1056235 w 4934058"/>
                <a:gd name="connsiteY67" fmla="*/ 1424934 h 2139950"/>
                <a:gd name="connsiteX68" fmla="*/ 1203901 w 4934058"/>
                <a:gd name="connsiteY68" fmla="*/ 1316736 h 2139950"/>
                <a:gd name="connsiteX69" fmla="*/ 1390763 w 4934058"/>
                <a:gd name="connsiteY69" fmla="*/ 1205327 h 2139950"/>
                <a:gd name="connsiteX70" fmla="*/ 1583319 w 4934058"/>
                <a:gd name="connsiteY70" fmla="*/ 1114189 h 2139950"/>
                <a:gd name="connsiteX71" fmla="*/ 1559871 w 4934058"/>
                <a:gd name="connsiteY71" fmla="*/ 1048249 h 2139950"/>
                <a:gd name="connsiteX72" fmla="*/ 259788 w 4934058"/>
                <a:gd name="connsiteY72" fmla="*/ 13618 h 213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4934058" h="2139950">
                  <a:moveTo>
                    <a:pt x="2467029" y="2139423"/>
                  </a:moveTo>
                  <a:lnTo>
                    <a:pt x="2473995" y="2139950"/>
                  </a:lnTo>
                  <a:lnTo>
                    <a:pt x="2460063" y="2139950"/>
                  </a:lnTo>
                  <a:close/>
                  <a:moveTo>
                    <a:pt x="2467029" y="622651"/>
                  </a:moveTo>
                  <a:cubicBezTo>
                    <a:pt x="2346786" y="622651"/>
                    <a:pt x="2237215" y="668343"/>
                    <a:pt x="2154731" y="743312"/>
                  </a:cubicBezTo>
                  <a:lnTo>
                    <a:pt x="2112014" y="788118"/>
                  </a:lnTo>
                  <a:lnTo>
                    <a:pt x="2174182" y="957973"/>
                  </a:lnTo>
                  <a:lnTo>
                    <a:pt x="2236509" y="948611"/>
                  </a:lnTo>
                  <a:cubicBezTo>
                    <a:pt x="2312321" y="941033"/>
                    <a:pt x="2389222" y="937152"/>
                    <a:pt x="2467030" y="937152"/>
                  </a:cubicBezTo>
                  <a:cubicBezTo>
                    <a:pt x="2544838" y="937152"/>
                    <a:pt x="2621740" y="941033"/>
                    <a:pt x="2697552" y="948611"/>
                  </a:cubicBezTo>
                  <a:lnTo>
                    <a:pt x="2759876" y="957973"/>
                  </a:lnTo>
                  <a:lnTo>
                    <a:pt x="2822044" y="788117"/>
                  </a:lnTo>
                  <a:lnTo>
                    <a:pt x="2779328" y="743312"/>
                  </a:lnTo>
                  <a:cubicBezTo>
                    <a:pt x="2696844" y="668343"/>
                    <a:pt x="2587272" y="622651"/>
                    <a:pt x="2467029" y="622651"/>
                  </a:cubicBezTo>
                  <a:close/>
                  <a:moveTo>
                    <a:pt x="142407" y="0"/>
                  </a:moveTo>
                  <a:lnTo>
                    <a:pt x="1559093" y="0"/>
                  </a:lnTo>
                  <a:lnTo>
                    <a:pt x="1619217" y="54644"/>
                  </a:lnTo>
                  <a:cubicBezTo>
                    <a:pt x="1671016" y="106443"/>
                    <a:pt x="1720346" y="160713"/>
                    <a:pt x="1767013" y="217260"/>
                  </a:cubicBezTo>
                  <a:lnTo>
                    <a:pt x="1784609" y="240792"/>
                  </a:lnTo>
                  <a:lnTo>
                    <a:pt x="1858915" y="185227"/>
                  </a:lnTo>
                  <a:cubicBezTo>
                    <a:pt x="1989108" y="97270"/>
                    <a:pt x="2139367" y="36762"/>
                    <a:pt x="2301391" y="12005"/>
                  </a:cubicBezTo>
                  <a:lnTo>
                    <a:pt x="2460063" y="0"/>
                  </a:lnTo>
                  <a:lnTo>
                    <a:pt x="2473995" y="0"/>
                  </a:lnTo>
                  <a:lnTo>
                    <a:pt x="2632667" y="12005"/>
                  </a:lnTo>
                  <a:cubicBezTo>
                    <a:pt x="2794692" y="36762"/>
                    <a:pt x="2944951" y="97270"/>
                    <a:pt x="3075143" y="185227"/>
                  </a:cubicBezTo>
                  <a:lnTo>
                    <a:pt x="3149449" y="240792"/>
                  </a:lnTo>
                  <a:lnTo>
                    <a:pt x="3167045" y="217260"/>
                  </a:lnTo>
                  <a:cubicBezTo>
                    <a:pt x="3213713" y="160713"/>
                    <a:pt x="3263042" y="106443"/>
                    <a:pt x="3314841" y="54644"/>
                  </a:cubicBezTo>
                  <a:lnTo>
                    <a:pt x="3374965" y="0"/>
                  </a:lnTo>
                  <a:lnTo>
                    <a:pt x="4791651" y="0"/>
                  </a:lnTo>
                  <a:lnTo>
                    <a:pt x="4674270" y="13618"/>
                  </a:lnTo>
                  <a:cubicBezTo>
                    <a:pt x="4081571" y="105612"/>
                    <a:pt x="3591308" y="507391"/>
                    <a:pt x="3374187" y="1048249"/>
                  </a:cubicBezTo>
                  <a:lnTo>
                    <a:pt x="3350740" y="1114188"/>
                  </a:lnTo>
                  <a:lnTo>
                    <a:pt x="3543298" y="1205327"/>
                  </a:lnTo>
                  <a:cubicBezTo>
                    <a:pt x="3607467" y="1239559"/>
                    <a:pt x="3669815" y="1276756"/>
                    <a:pt x="3730159" y="1316736"/>
                  </a:cubicBezTo>
                  <a:lnTo>
                    <a:pt x="3877824" y="1424933"/>
                  </a:lnTo>
                  <a:lnTo>
                    <a:pt x="3912983" y="1298329"/>
                  </a:lnTo>
                  <a:cubicBezTo>
                    <a:pt x="4053650" y="915978"/>
                    <a:pt x="4402945" y="634473"/>
                    <a:pt x="4822853" y="591829"/>
                  </a:cubicBezTo>
                  <a:lnTo>
                    <a:pt x="4934058" y="586213"/>
                  </a:lnTo>
                  <a:lnTo>
                    <a:pt x="4934058" y="1209391"/>
                  </a:lnTo>
                  <a:lnTo>
                    <a:pt x="4840452" y="1218828"/>
                  </a:lnTo>
                  <a:cubicBezTo>
                    <a:pt x="4681715" y="1251311"/>
                    <a:pt x="4552474" y="1364769"/>
                    <a:pt x="4497774" y="1514160"/>
                  </a:cubicBezTo>
                  <a:lnTo>
                    <a:pt x="4482710" y="1569929"/>
                  </a:lnTo>
                  <a:lnTo>
                    <a:pt x="4585326" y="1550277"/>
                  </a:lnTo>
                  <a:cubicBezTo>
                    <a:pt x="4699034" y="1532903"/>
                    <a:pt x="4815494" y="1523892"/>
                    <a:pt x="4934058" y="1523892"/>
                  </a:cubicBezTo>
                  <a:lnTo>
                    <a:pt x="4934058" y="2133606"/>
                  </a:lnTo>
                  <a:lnTo>
                    <a:pt x="4808424" y="2139950"/>
                  </a:lnTo>
                  <a:lnTo>
                    <a:pt x="3374965" y="2139950"/>
                  </a:lnTo>
                  <a:lnTo>
                    <a:pt x="3477457" y="2046799"/>
                  </a:lnTo>
                  <a:lnTo>
                    <a:pt x="3579638" y="1970389"/>
                  </a:lnTo>
                  <a:lnTo>
                    <a:pt x="3535797" y="1930544"/>
                  </a:lnTo>
                  <a:cubicBezTo>
                    <a:pt x="3245358" y="1690852"/>
                    <a:pt x="2873009" y="1546866"/>
                    <a:pt x="2467030" y="1546866"/>
                  </a:cubicBezTo>
                  <a:cubicBezTo>
                    <a:pt x="2061051" y="1546866"/>
                    <a:pt x="1688702" y="1690852"/>
                    <a:pt x="1398264" y="1930544"/>
                  </a:cubicBezTo>
                  <a:lnTo>
                    <a:pt x="1354422" y="1970390"/>
                  </a:lnTo>
                  <a:lnTo>
                    <a:pt x="1456601" y="2046799"/>
                  </a:lnTo>
                  <a:lnTo>
                    <a:pt x="1559093" y="2139950"/>
                  </a:lnTo>
                  <a:lnTo>
                    <a:pt x="125634" y="2139950"/>
                  </a:lnTo>
                  <a:lnTo>
                    <a:pt x="0" y="2133606"/>
                  </a:lnTo>
                  <a:lnTo>
                    <a:pt x="0" y="1523892"/>
                  </a:lnTo>
                  <a:cubicBezTo>
                    <a:pt x="118565" y="1523892"/>
                    <a:pt x="235024" y="1532903"/>
                    <a:pt x="348732" y="1550277"/>
                  </a:cubicBezTo>
                  <a:lnTo>
                    <a:pt x="451348" y="1569929"/>
                  </a:lnTo>
                  <a:lnTo>
                    <a:pt x="436284" y="1514160"/>
                  </a:lnTo>
                  <a:cubicBezTo>
                    <a:pt x="381585" y="1364769"/>
                    <a:pt x="252344" y="1251311"/>
                    <a:pt x="93606" y="1218828"/>
                  </a:cubicBezTo>
                  <a:lnTo>
                    <a:pt x="0" y="1209391"/>
                  </a:lnTo>
                  <a:lnTo>
                    <a:pt x="0" y="586213"/>
                  </a:lnTo>
                  <a:lnTo>
                    <a:pt x="111205" y="591829"/>
                  </a:lnTo>
                  <a:cubicBezTo>
                    <a:pt x="531114" y="634473"/>
                    <a:pt x="880410" y="915978"/>
                    <a:pt x="1021075" y="1298329"/>
                  </a:cubicBezTo>
                  <a:lnTo>
                    <a:pt x="1056235" y="1424934"/>
                  </a:lnTo>
                  <a:lnTo>
                    <a:pt x="1203901" y="1316736"/>
                  </a:lnTo>
                  <a:cubicBezTo>
                    <a:pt x="1264245" y="1276756"/>
                    <a:pt x="1326593" y="1239559"/>
                    <a:pt x="1390763" y="1205327"/>
                  </a:cubicBezTo>
                  <a:lnTo>
                    <a:pt x="1583319" y="1114189"/>
                  </a:lnTo>
                  <a:lnTo>
                    <a:pt x="1559871" y="1048249"/>
                  </a:lnTo>
                  <a:cubicBezTo>
                    <a:pt x="1342751" y="507391"/>
                    <a:pt x="852489" y="105612"/>
                    <a:pt x="259788" y="13618"/>
                  </a:cubicBezTo>
                  <a:close/>
                </a:path>
              </a:pathLst>
            </a:cu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5A179BDC-65D2-46E6-83CF-9C8B1D4C9A0B}"/>
              </a:ext>
            </a:extLst>
          </p:cNvPr>
          <p:cNvSpPr txBox="1"/>
          <p:nvPr/>
        </p:nvSpPr>
        <p:spPr>
          <a:xfrm>
            <a:off x="299369" y="391993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seigaiha01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CF49E80A-D3C0-4128-856C-1D458A72694E}"/>
              </a:ext>
            </a:extLst>
          </p:cNvPr>
          <p:cNvSpPr txBox="1"/>
          <p:nvPr/>
        </p:nvSpPr>
        <p:spPr>
          <a:xfrm>
            <a:off x="2599446" y="391993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seigaiha02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1D2E8D5B-FAE7-4791-837C-78521230EFEF}"/>
              </a:ext>
            </a:extLst>
          </p:cNvPr>
          <p:cNvSpPr txBox="1"/>
          <p:nvPr/>
        </p:nvSpPr>
        <p:spPr>
          <a:xfrm>
            <a:off x="4947148" y="391993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seigaiha03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0A61DA3E-EB48-4359-93EA-2B87E5488168}"/>
              </a:ext>
            </a:extLst>
          </p:cNvPr>
          <p:cNvSpPr txBox="1"/>
          <p:nvPr/>
        </p:nvSpPr>
        <p:spPr>
          <a:xfrm>
            <a:off x="7294850" y="391993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seigaiha04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239AF1F7-E528-4957-8B2A-663423B59992}"/>
              </a:ext>
            </a:extLst>
          </p:cNvPr>
          <p:cNvSpPr txBox="1"/>
          <p:nvPr/>
        </p:nvSpPr>
        <p:spPr>
          <a:xfrm>
            <a:off x="299369" y="1903140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seigaiha05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1FDFB5E1-C9CF-4D69-852B-5F8BA1D9815A}"/>
              </a:ext>
            </a:extLst>
          </p:cNvPr>
          <p:cNvSpPr txBox="1"/>
          <p:nvPr/>
        </p:nvSpPr>
        <p:spPr>
          <a:xfrm>
            <a:off x="2599446" y="1903140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seigaiha06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772838B6-EB2A-4E05-87B0-98859C7AD3B3}"/>
              </a:ext>
            </a:extLst>
          </p:cNvPr>
          <p:cNvSpPr txBox="1"/>
          <p:nvPr/>
        </p:nvSpPr>
        <p:spPr>
          <a:xfrm>
            <a:off x="4947148" y="1903140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seigaiha07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9618DE48-4395-4D44-BF6D-D733D6D82798}"/>
              </a:ext>
            </a:extLst>
          </p:cNvPr>
          <p:cNvSpPr txBox="1"/>
          <p:nvPr/>
        </p:nvSpPr>
        <p:spPr>
          <a:xfrm>
            <a:off x="7294850" y="1903140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seigaiha08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9DC7F52-1C38-41FF-AF2E-8B7892E99CE5}"/>
              </a:ext>
            </a:extLst>
          </p:cNvPr>
          <p:cNvSpPr txBox="1"/>
          <p:nvPr/>
        </p:nvSpPr>
        <p:spPr>
          <a:xfrm>
            <a:off x="299369" y="340366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seigaiha09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F2CF61BA-1952-49B9-974A-6BCBC2A30FE0}"/>
              </a:ext>
            </a:extLst>
          </p:cNvPr>
          <p:cNvSpPr txBox="1"/>
          <p:nvPr/>
        </p:nvSpPr>
        <p:spPr>
          <a:xfrm>
            <a:off x="2599446" y="340366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seigaiha10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107CE8C2-DEEB-4B64-9A1D-D088D4FC5FE5}"/>
              </a:ext>
            </a:extLst>
          </p:cNvPr>
          <p:cNvSpPr txBox="1"/>
          <p:nvPr/>
        </p:nvSpPr>
        <p:spPr>
          <a:xfrm>
            <a:off x="4947148" y="340366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seigaiha11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1BCEA18B-150E-4D48-A825-F3846A04EB14}"/>
              </a:ext>
            </a:extLst>
          </p:cNvPr>
          <p:cNvSpPr txBox="1"/>
          <p:nvPr/>
        </p:nvSpPr>
        <p:spPr>
          <a:xfrm>
            <a:off x="7294850" y="340366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seigaiha12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7B684019-B304-4338-82D3-1528806504F2}"/>
              </a:ext>
            </a:extLst>
          </p:cNvPr>
          <p:cNvSpPr txBox="1"/>
          <p:nvPr/>
        </p:nvSpPr>
        <p:spPr>
          <a:xfrm>
            <a:off x="299369" y="4913874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seigaiha13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0B8D33B2-79F4-4808-A11B-A0D17D5E1DD5}"/>
              </a:ext>
            </a:extLst>
          </p:cNvPr>
          <p:cNvSpPr txBox="1"/>
          <p:nvPr/>
        </p:nvSpPr>
        <p:spPr>
          <a:xfrm>
            <a:off x="2599446" y="4913874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seigaiha14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397B59D-BA75-4814-AD28-7E4E8B9807F4}"/>
              </a:ext>
            </a:extLst>
          </p:cNvPr>
          <p:cNvSpPr txBox="1"/>
          <p:nvPr/>
        </p:nvSpPr>
        <p:spPr>
          <a:xfrm>
            <a:off x="4947148" y="4913874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seigaiha15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8C596836-15A2-42F8-83DB-C2FB6F7E67C2}"/>
              </a:ext>
            </a:extLst>
          </p:cNvPr>
          <p:cNvSpPr txBox="1"/>
          <p:nvPr/>
        </p:nvSpPr>
        <p:spPr>
          <a:xfrm>
            <a:off x="7294850" y="4913874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seigaiha16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6697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9B419F-381F-4F9C-B2C6-D09BEF44EA5C}"/>
              </a:ext>
            </a:extLst>
          </p:cNvPr>
          <p:cNvGrpSpPr/>
          <p:nvPr/>
        </p:nvGrpSpPr>
        <p:grpSpPr>
          <a:xfrm>
            <a:off x="389169" y="2159798"/>
            <a:ext cx="2160000" cy="900000"/>
            <a:chOff x="3582358" y="1874866"/>
            <a:chExt cx="2160000" cy="900000"/>
          </a:xfrm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0DB3C0A-BB25-4063-A723-4567D977FEA7}"/>
                </a:ext>
              </a:extLst>
            </p:cNvPr>
            <p:cNvSpPr/>
            <p:nvPr/>
          </p:nvSpPr>
          <p:spPr>
            <a:xfrm>
              <a:off x="3582358" y="1874866"/>
              <a:ext cx="2160000" cy="90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C2F0D8D-749D-421B-A779-649287B3E57C}"/>
                </a:ext>
              </a:extLst>
            </p:cNvPr>
            <p:cNvSpPr/>
            <p:nvPr/>
          </p:nvSpPr>
          <p:spPr>
            <a:xfrm>
              <a:off x="3582884" y="1874866"/>
              <a:ext cx="2157413" cy="900000"/>
            </a:xfrm>
            <a:custGeom>
              <a:avLst/>
              <a:gdLst>
                <a:gd name="connsiteX0" fmla="*/ 2467030 w 4934058"/>
                <a:gd name="connsiteY0" fmla="*/ 1318149 h 2139950"/>
                <a:gd name="connsiteX1" fmla="*/ 1252778 w 4934058"/>
                <a:gd name="connsiteY1" fmla="*/ 1754054 h 2139950"/>
                <a:gd name="connsiteX2" fmla="*/ 1157689 w 4934058"/>
                <a:gd name="connsiteY2" fmla="*/ 1840477 h 2139950"/>
                <a:gd name="connsiteX3" fmla="*/ 1280316 w 4934058"/>
                <a:gd name="connsiteY3" fmla="*/ 1914975 h 2139950"/>
                <a:gd name="connsiteX4" fmla="*/ 1456601 w 4934058"/>
                <a:gd name="connsiteY4" fmla="*/ 2046799 h 2139950"/>
                <a:gd name="connsiteX5" fmla="*/ 1471060 w 4934058"/>
                <a:gd name="connsiteY5" fmla="*/ 2059939 h 2139950"/>
                <a:gd name="connsiteX6" fmla="*/ 1490422 w 4934058"/>
                <a:gd name="connsiteY6" fmla="*/ 2042342 h 2139950"/>
                <a:gd name="connsiteX7" fmla="*/ 2467029 w 4934058"/>
                <a:gd name="connsiteY7" fmla="*/ 1691748 h 2139950"/>
                <a:gd name="connsiteX8" fmla="*/ 3443637 w 4934058"/>
                <a:gd name="connsiteY8" fmla="*/ 2042342 h 2139950"/>
                <a:gd name="connsiteX9" fmla="*/ 3462999 w 4934058"/>
                <a:gd name="connsiteY9" fmla="*/ 2059939 h 2139950"/>
                <a:gd name="connsiteX10" fmla="*/ 3477457 w 4934058"/>
                <a:gd name="connsiteY10" fmla="*/ 2046799 h 2139950"/>
                <a:gd name="connsiteX11" fmla="*/ 3653743 w 4934058"/>
                <a:gd name="connsiteY11" fmla="*/ 1914975 h 2139950"/>
                <a:gd name="connsiteX12" fmla="*/ 3776371 w 4934058"/>
                <a:gd name="connsiteY12" fmla="*/ 1840476 h 2139950"/>
                <a:gd name="connsiteX13" fmla="*/ 3681282 w 4934058"/>
                <a:gd name="connsiteY13" fmla="*/ 1754054 h 2139950"/>
                <a:gd name="connsiteX14" fmla="*/ 2467030 w 4934058"/>
                <a:gd name="connsiteY14" fmla="*/ 1318149 h 2139950"/>
                <a:gd name="connsiteX15" fmla="*/ 2467029 w 4934058"/>
                <a:gd name="connsiteY15" fmla="*/ 818173 h 2139950"/>
                <a:gd name="connsiteX16" fmla="*/ 2259497 w 4934058"/>
                <a:gd name="connsiteY16" fmla="*/ 916045 h 2139950"/>
                <a:gd name="connsiteX17" fmla="*/ 2239840 w 4934058"/>
                <a:gd name="connsiteY17" fmla="*/ 948445 h 2139950"/>
                <a:gd name="connsiteX18" fmla="*/ 2467030 w 4934058"/>
                <a:gd name="connsiteY18" fmla="*/ 937152 h 2139950"/>
                <a:gd name="connsiteX19" fmla="*/ 2694220 w 4934058"/>
                <a:gd name="connsiteY19" fmla="*/ 948445 h 2139950"/>
                <a:gd name="connsiteX20" fmla="*/ 2674562 w 4934058"/>
                <a:gd name="connsiteY20" fmla="*/ 916045 h 2139950"/>
                <a:gd name="connsiteX21" fmla="*/ 2467029 w 4934058"/>
                <a:gd name="connsiteY21" fmla="*/ 818173 h 2139950"/>
                <a:gd name="connsiteX22" fmla="*/ 909569 w 4934058"/>
                <a:gd name="connsiteY22" fmla="*/ 0 h 2139950"/>
                <a:gd name="connsiteX23" fmla="*/ 2224170 w 4934058"/>
                <a:gd name="connsiteY23" fmla="*/ 0 h 2139950"/>
                <a:gd name="connsiteX24" fmla="*/ 2134939 w 4934058"/>
                <a:gd name="connsiteY24" fmla="*/ 20565 h 2139950"/>
                <a:gd name="connsiteX25" fmla="*/ 1842637 w 4934058"/>
                <a:gd name="connsiteY25" fmla="*/ 161083 h 2139950"/>
                <a:gd name="connsiteX26" fmla="*/ 1767192 w 4934058"/>
                <a:gd name="connsiteY26" fmla="*/ 217500 h 2139950"/>
                <a:gd name="connsiteX27" fmla="*/ 1898837 w 4934058"/>
                <a:gd name="connsiteY27" fmla="*/ 393546 h 2139950"/>
                <a:gd name="connsiteX28" fmla="*/ 2010129 w 4934058"/>
                <a:gd name="connsiteY28" fmla="*/ 576738 h 2139950"/>
                <a:gd name="connsiteX29" fmla="*/ 2082588 w 4934058"/>
                <a:gd name="connsiteY29" fmla="*/ 516954 h 2139950"/>
                <a:gd name="connsiteX30" fmla="*/ 2467029 w 4934058"/>
                <a:gd name="connsiteY30" fmla="*/ 399523 h 2139950"/>
                <a:gd name="connsiteX31" fmla="*/ 2851472 w 4934058"/>
                <a:gd name="connsiteY31" fmla="*/ 516954 h 2139950"/>
                <a:gd name="connsiteX32" fmla="*/ 2923930 w 4934058"/>
                <a:gd name="connsiteY32" fmla="*/ 576738 h 2139950"/>
                <a:gd name="connsiteX33" fmla="*/ 3035222 w 4934058"/>
                <a:gd name="connsiteY33" fmla="*/ 393546 h 2139950"/>
                <a:gd name="connsiteX34" fmla="*/ 3166867 w 4934058"/>
                <a:gd name="connsiteY34" fmla="*/ 217499 h 2139950"/>
                <a:gd name="connsiteX35" fmla="*/ 3091423 w 4934058"/>
                <a:gd name="connsiteY35" fmla="*/ 161083 h 2139950"/>
                <a:gd name="connsiteX36" fmla="*/ 2799121 w 4934058"/>
                <a:gd name="connsiteY36" fmla="*/ 20565 h 2139950"/>
                <a:gd name="connsiteX37" fmla="*/ 2709890 w 4934058"/>
                <a:gd name="connsiteY37" fmla="*/ 0 h 2139950"/>
                <a:gd name="connsiteX38" fmla="*/ 4024490 w 4934058"/>
                <a:gd name="connsiteY38" fmla="*/ 0 h 2139950"/>
                <a:gd name="connsiteX39" fmla="*/ 3852526 w 4934058"/>
                <a:gd name="connsiteY39" fmla="*/ 100664 h 2139950"/>
                <a:gd name="connsiteX40" fmla="*/ 3161851 w 4934058"/>
                <a:gd name="connsiteY40" fmla="*/ 963087 h 2139950"/>
                <a:gd name="connsiteX41" fmla="*/ 3135763 w 4934058"/>
                <a:gd name="connsiteY41" fmla="*/ 1036451 h 2139950"/>
                <a:gd name="connsiteX42" fmla="*/ 3137889 w 4934058"/>
                <a:gd name="connsiteY42" fmla="*/ 1036989 h 2139950"/>
                <a:gd name="connsiteX43" fmla="*/ 3345508 w 4934058"/>
                <a:gd name="connsiteY43" fmla="*/ 1111712 h 2139950"/>
                <a:gd name="connsiteX44" fmla="*/ 3482191 w 4934058"/>
                <a:gd name="connsiteY44" fmla="*/ 1176405 h 2139950"/>
                <a:gd name="connsiteX45" fmla="*/ 3495771 w 4934058"/>
                <a:gd name="connsiteY45" fmla="*/ 1135511 h 2139950"/>
                <a:gd name="connsiteX46" fmla="*/ 4777081 w 4934058"/>
                <a:gd name="connsiteY46" fmla="*/ 146465 h 2139950"/>
                <a:gd name="connsiteX47" fmla="*/ 4934058 w 4934058"/>
                <a:gd name="connsiteY47" fmla="*/ 138538 h 2139950"/>
                <a:gd name="connsiteX48" fmla="*/ 4934058 w 4934058"/>
                <a:gd name="connsiteY48" fmla="*/ 557097 h 2139950"/>
                <a:gd name="connsiteX49" fmla="*/ 4819876 w 4934058"/>
                <a:gd name="connsiteY49" fmla="*/ 562863 h 2139950"/>
                <a:gd name="connsiteX50" fmla="*/ 3885649 w 4934058"/>
                <a:gd name="connsiteY50" fmla="*/ 1288276 h 2139950"/>
                <a:gd name="connsiteX51" fmla="*/ 3852792 w 4934058"/>
                <a:gd name="connsiteY51" fmla="*/ 1406592 h 2139950"/>
                <a:gd name="connsiteX52" fmla="*/ 3904995 w 4934058"/>
                <a:gd name="connsiteY52" fmla="*/ 1444842 h 2139950"/>
                <a:gd name="connsiteX53" fmla="*/ 4066707 w 4934058"/>
                <a:gd name="connsiteY53" fmla="*/ 1588546 h 2139950"/>
                <a:gd name="connsiteX54" fmla="*/ 4140008 w 4934058"/>
                <a:gd name="connsiteY54" fmla="*/ 1668237 h 2139950"/>
                <a:gd name="connsiteX55" fmla="*/ 4250527 w 4934058"/>
                <a:gd name="connsiteY55" fmla="*/ 1627786 h 2139950"/>
                <a:gd name="connsiteX56" fmla="*/ 4257202 w 4934058"/>
                <a:gd name="connsiteY56" fmla="*/ 1552144 h 2139950"/>
                <a:gd name="connsiteX57" fmla="*/ 4795484 w 4934058"/>
                <a:gd name="connsiteY57" fmla="*/ 1000233 h 2139950"/>
                <a:gd name="connsiteX58" fmla="*/ 4934058 w 4934058"/>
                <a:gd name="connsiteY58" fmla="*/ 986263 h 2139950"/>
                <a:gd name="connsiteX59" fmla="*/ 4934058 w 4934058"/>
                <a:gd name="connsiteY59" fmla="*/ 1404913 h 2139950"/>
                <a:gd name="connsiteX60" fmla="*/ 4879857 w 4934058"/>
                <a:gd name="connsiteY60" fmla="*/ 1410377 h 2139950"/>
                <a:gd name="connsiteX61" fmla="*/ 4726526 w 4934058"/>
                <a:gd name="connsiteY61" fmla="*/ 1502785 h 2139950"/>
                <a:gd name="connsiteX62" fmla="*/ 4707271 w 4934058"/>
                <a:gd name="connsiteY62" fmla="*/ 1536349 h 2139950"/>
                <a:gd name="connsiteX63" fmla="*/ 4757871 w 4934058"/>
                <a:gd name="connsiteY63" fmla="*/ 1530569 h 2139950"/>
                <a:gd name="connsiteX64" fmla="*/ 4934058 w 4934058"/>
                <a:gd name="connsiteY64" fmla="*/ 1523892 h 2139950"/>
                <a:gd name="connsiteX65" fmla="*/ 4934058 w 4934058"/>
                <a:gd name="connsiteY65" fmla="*/ 1904889 h 2139950"/>
                <a:gd name="connsiteX66" fmla="*/ 4024152 w 4934058"/>
                <a:gd name="connsiteY66" fmla="*/ 2135286 h 2139950"/>
                <a:gd name="connsiteX67" fmla="*/ 4016474 w 4934058"/>
                <a:gd name="connsiteY67" fmla="*/ 2139950 h 2139950"/>
                <a:gd name="connsiteX68" fmla="*/ 2709890 w 4934058"/>
                <a:gd name="connsiteY68" fmla="*/ 2139950 h 2139950"/>
                <a:gd name="connsiteX69" fmla="*/ 2637102 w 4934058"/>
                <a:gd name="connsiteY69" fmla="*/ 2123175 h 2139950"/>
                <a:gd name="connsiteX70" fmla="*/ 2467029 w 4934058"/>
                <a:gd name="connsiteY70" fmla="*/ 2110307 h 2139950"/>
                <a:gd name="connsiteX71" fmla="*/ 2296958 w 4934058"/>
                <a:gd name="connsiteY71" fmla="*/ 2123175 h 2139950"/>
                <a:gd name="connsiteX72" fmla="*/ 2224170 w 4934058"/>
                <a:gd name="connsiteY72" fmla="*/ 2139950 h 2139950"/>
                <a:gd name="connsiteX73" fmla="*/ 917584 w 4934058"/>
                <a:gd name="connsiteY73" fmla="*/ 2139950 h 2139950"/>
                <a:gd name="connsiteX74" fmla="*/ 909906 w 4934058"/>
                <a:gd name="connsiteY74" fmla="*/ 2135286 h 2139950"/>
                <a:gd name="connsiteX75" fmla="*/ 0 w 4934058"/>
                <a:gd name="connsiteY75" fmla="*/ 1904889 h 2139950"/>
                <a:gd name="connsiteX76" fmla="*/ 0 w 4934058"/>
                <a:gd name="connsiteY76" fmla="*/ 1523892 h 2139950"/>
                <a:gd name="connsiteX77" fmla="*/ 176188 w 4934058"/>
                <a:gd name="connsiteY77" fmla="*/ 1530569 h 2139950"/>
                <a:gd name="connsiteX78" fmla="*/ 226788 w 4934058"/>
                <a:gd name="connsiteY78" fmla="*/ 1536349 h 2139950"/>
                <a:gd name="connsiteX79" fmla="*/ 207532 w 4934058"/>
                <a:gd name="connsiteY79" fmla="*/ 1502785 h 2139950"/>
                <a:gd name="connsiteX80" fmla="*/ 54201 w 4934058"/>
                <a:gd name="connsiteY80" fmla="*/ 1410377 h 2139950"/>
                <a:gd name="connsiteX81" fmla="*/ 0 w 4934058"/>
                <a:gd name="connsiteY81" fmla="*/ 1404913 h 2139950"/>
                <a:gd name="connsiteX82" fmla="*/ 0 w 4934058"/>
                <a:gd name="connsiteY82" fmla="*/ 986263 h 2139950"/>
                <a:gd name="connsiteX83" fmla="*/ 138574 w 4934058"/>
                <a:gd name="connsiteY83" fmla="*/ 1000233 h 2139950"/>
                <a:gd name="connsiteX84" fmla="*/ 676857 w 4934058"/>
                <a:gd name="connsiteY84" fmla="*/ 1552144 h 2139950"/>
                <a:gd name="connsiteX85" fmla="*/ 683531 w 4934058"/>
                <a:gd name="connsiteY85" fmla="*/ 1627786 h 2139950"/>
                <a:gd name="connsiteX86" fmla="*/ 794053 w 4934058"/>
                <a:gd name="connsiteY86" fmla="*/ 1668238 h 2139950"/>
                <a:gd name="connsiteX87" fmla="*/ 867354 w 4934058"/>
                <a:gd name="connsiteY87" fmla="*/ 1588546 h 2139950"/>
                <a:gd name="connsiteX88" fmla="*/ 1029066 w 4934058"/>
                <a:gd name="connsiteY88" fmla="*/ 1444842 h 2139950"/>
                <a:gd name="connsiteX89" fmla="*/ 1081267 w 4934058"/>
                <a:gd name="connsiteY89" fmla="*/ 1406593 h 2139950"/>
                <a:gd name="connsiteX90" fmla="*/ 1048409 w 4934058"/>
                <a:gd name="connsiteY90" fmla="*/ 1288276 h 2139950"/>
                <a:gd name="connsiteX91" fmla="*/ 114182 w 4934058"/>
                <a:gd name="connsiteY91" fmla="*/ 562863 h 2139950"/>
                <a:gd name="connsiteX92" fmla="*/ 0 w 4934058"/>
                <a:gd name="connsiteY92" fmla="*/ 557097 h 2139950"/>
                <a:gd name="connsiteX93" fmla="*/ 0 w 4934058"/>
                <a:gd name="connsiteY93" fmla="*/ 138538 h 2139950"/>
                <a:gd name="connsiteX94" fmla="*/ 156977 w 4934058"/>
                <a:gd name="connsiteY94" fmla="*/ 146465 h 2139950"/>
                <a:gd name="connsiteX95" fmla="*/ 1438288 w 4934058"/>
                <a:gd name="connsiteY95" fmla="*/ 1135511 h 2139950"/>
                <a:gd name="connsiteX96" fmla="*/ 1451868 w 4934058"/>
                <a:gd name="connsiteY96" fmla="*/ 1176406 h 2139950"/>
                <a:gd name="connsiteX97" fmla="*/ 1588553 w 4934058"/>
                <a:gd name="connsiteY97" fmla="*/ 1111712 h 2139950"/>
                <a:gd name="connsiteX98" fmla="*/ 1796173 w 4934058"/>
                <a:gd name="connsiteY98" fmla="*/ 1036989 h 2139950"/>
                <a:gd name="connsiteX99" fmla="*/ 1798297 w 4934058"/>
                <a:gd name="connsiteY99" fmla="*/ 1036451 h 2139950"/>
                <a:gd name="connsiteX100" fmla="*/ 1772208 w 4934058"/>
                <a:gd name="connsiteY100" fmla="*/ 963087 h 2139950"/>
                <a:gd name="connsiteX101" fmla="*/ 1081533 w 4934058"/>
                <a:gd name="connsiteY101" fmla="*/ 100664 h 213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4934058" h="2139950">
                  <a:moveTo>
                    <a:pt x="2467030" y="1318149"/>
                  </a:moveTo>
                  <a:cubicBezTo>
                    <a:pt x="2005788" y="1318149"/>
                    <a:pt x="1582753" y="1481735"/>
                    <a:pt x="1252778" y="1754054"/>
                  </a:cubicBezTo>
                  <a:lnTo>
                    <a:pt x="1157689" y="1840477"/>
                  </a:lnTo>
                  <a:lnTo>
                    <a:pt x="1280316" y="1914975"/>
                  </a:lnTo>
                  <a:cubicBezTo>
                    <a:pt x="1341228" y="1956126"/>
                    <a:pt x="1400054" y="2000131"/>
                    <a:pt x="1456601" y="2046799"/>
                  </a:cubicBezTo>
                  <a:lnTo>
                    <a:pt x="1471060" y="2059939"/>
                  </a:lnTo>
                  <a:lnTo>
                    <a:pt x="1490422" y="2042342"/>
                  </a:lnTo>
                  <a:cubicBezTo>
                    <a:pt x="1755816" y="1823319"/>
                    <a:pt x="2096058" y="1691748"/>
                    <a:pt x="2467029" y="1691748"/>
                  </a:cubicBezTo>
                  <a:cubicBezTo>
                    <a:pt x="2838001" y="1691748"/>
                    <a:pt x="3178243" y="1823319"/>
                    <a:pt x="3443637" y="2042342"/>
                  </a:cubicBezTo>
                  <a:lnTo>
                    <a:pt x="3462999" y="2059939"/>
                  </a:lnTo>
                  <a:lnTo>
                    <a:pt x="3477457" y="2046799"/>
                  </a:lnTo>
                  <a:cubicBezTo>
                    <a:pt x="3534005" y="2000131"/>
                    <a:pt x="3592830" y="1956126"/>
                    <a:pt x="3653743" y="1914975"/>
                  </a:cubicBezTo>
                  <a:lnTo>
                    <a:pt x="3776371" y="1840476"/>
                  </a:lnTo>
                  <a:lnTo>
                    <a:pt x="3681282" y="1754054"/>
                  </a:lnTo>
                  <a:cubicBezTo>
                    <a:pt x="3351308" y="1481735"/>
                    <a:pt x="2928273" y="1318149"/>
                    <a:pt x="2467030" y="1318149"/>
                  </a:cubicBezTo>
                  <a:close/>
                  <a:moveTo>
                    <a:pt x="2467029" y="818173"/>
                  </a:moveTo>
                  <a:cubicBezTo>
                    <a:pt x="2383479" y="818173"/>
                    <a:pt x="2308826" y="856272"/>
                    <a:pt x="2259497" y="916045"/>
                  </a:cubicBezTo>
                  <a:lnTo>
                    <a:pt x="2239840" y="948445"/>
                  </a:lnTo>
                  <a:lnTo>
                    <a:pt x="2467030" y="937152"/>
                  </a:lnTo>
                  <a:lnTo>
                    <a:pt x="2694220" y="948445"/>
                  </a:lnTo>
                  <a:lnTo>
                    <a:pt x="2674562" y="916045"/>
                  </a:lnTo>
                  <a:cubicBezTo>
                    <a:pt x="2625233" y="856272"/>
                    <a:pt x="2550581" y="818173"/>
                    <a:pt x="2467029" y="818173"/>
                  </a:cubicBezTo>
                  <a:close/>
                  <a:moveTo>
                    <a:pt x="909569" y="0"/>
                  </a:moveTo>
                  <a:lnTo>
                    <a:pt x="2224170" y="0"/>
                  </a:lnTo>
                  <a:lnTo>
                    <a:pt x="2134939" y="20565"/>
                  </a:lnTo>
                  <a:cubicBezTo>
                    <a:pt x="2030031" y="53195"/>
                    <a:pt x="1931755" y="100876"/>
                    <a:pt x="1842637" y="161083"/>
                  </a:cubicBezTo>
                  <a:lnTo>
                    <a:pt x="1767192" y="217500"/>
                  </a:lnTo>
                  <a:lnTo>
                    <a:pt x="1898837" y="393546"/>
                  </a:lnTo>
                  <a:lnTo>
                    <a:pt x="2010129" y="576738"/>
                  </a:lnTo>
                  <a:lnTo>
                    <a:pt x="2082588" y="516954"/>
                  </a:lnTo>
                  <a:cubicBezTo>
                    <a:pt x="2192329" y="442814"/>
                    <a:pt x="2324624" y="399523"/>
                    <a:pt x="2467029" y="399523"/>
                  </a:cubicBezTo>
                  <a:cubicBezTo>
                    <a:pt x="2609435" y="399523"/>
                    <a:pt x="2741730" y="442814"/>
                    <a:pt x="2851472" y="516954"/>
                  </a:cubicBezTo>
                  <a:lnTo>
                    <a:pt x="2923930" y="576738"/>
                  </a:lnTo>
                  <a:lnTo>
                    <a:pt x="3035222" y="393546"/>
                  </a:lnTo>
                  <a:lnTo>
                    <a:pt x="3166867" y="217499"/>
                  </a:lnTo>
                  <a:lnTo>
                    <a:pt x="3091423" y="161083"/>
                  </a:lnTo>
                  <a:cubicBezTo>
                    <a:pt x="3002304" y="100876"/>
                    <a:pt x="2904028" y="53195"/>
                    <a:pt x="2799121" y="20565"/>
                  </a:cubicBezTo>
                  <a:lnTo>
                    <a:pt x="2709890" y="0"/>
                  </a:lnTo>
                  <a:lnTo>
                    <a:pt x="4024490" y="0"/>
                  </a:lnTo>
                  <a:lnTo>
                    <a:pt x="3852526" y="100664"/>
                  </a:lnTo>
                  <a:cubicBezTo>
                    <a:pt x="3545096" y="312418"/>
                    <a:pt x="3302809" y="611955"/>
                    <a:pt x="3161851" y="963087"/>
                  </a:cubicBezTo>
                  <a:lnTo>
                    <a:pt x="3135763" y="1036451"/>
                  </a:lnTo>
                  <a:lnTo>
                    <a:pt x="3137889" y="1036989"/>
                  </a:lnTo>
                  <a:cubicBezTo>
                    <a:pt x="3208612" y="1058626"/>
                    <a:pt x="3277879" y="1083594"/>
                    <a:pt x="3345508" y="1111712"/>
                  </a:cubicBezTo>
                  <a:lnTo>
                    <a:pt x="3482191" y="1176405"/>
                  </a:lnTo>
                  <a:lnTo>
                    <a:pt x="3495771" y="1135511"/>
                  </a:lnTo>
                  <a:cubicBezTo>
                    <a:pt x="3696306" y="599988"/>
                    <a:pt x="4187362" y="206355"/>
                    <a:pt x="4777081" y="146465"/>
                  </a:cubicBezTo>
                  <a:lnTo>
                    <a:pt x="4934058" y="138538"/>
                  </a:lnTo>
                  <a:lnTo>
                    <a:pt x="4934058" y="557097"/>
                  </a:lnTo>
                  <a:lnTo>
                    <a:pt x="4819876" y="562863"/>
                  </a:lnTo>
                  <a:cubicBezTo>
                    <a:pt x="4388727" y="606649"/>
                    <a:pt x="4030081" y="895690"/>
                    <a:pt x="3885649" y="1288276"/>
                  </a:cubicBezTo>
                  <a:lnTo>
                    <a:pt x="3852792" y="1406592"/>
                  </a:lnTo>
                  <a:lnTo>
                    <a:pt x="3904995" y="1444842"/>
                  </a:lnTo>
                  <a:cubicBezTo>
                    <a:pt x="3961147" y="1490205"/>
                    <a:pt x="4015112" y="1538167"/>
                    <a:pt x="4066707" y="1588546"/>
                  </a:cubicBezTo>
                  <a:lnTo>
                    <a:pt x="4140008" y="1668237"/>
                  </a:lnTo>
                  <a:lnTo>
                    <a:pt x="4250527" y="1627786"/>
                  </a:lnTo>
                  <a:lnTo>
                    <a:pt x="4257202" y="1552144"/>
                  </a:lnTo>
                  <a:cubicBezTo>
                    <a:pt x="4306599" y="1275602"/>
                    <a:pt x="4521324" y="1056335"/>
                    <a:pt x="4795484" y="1000233"/>
                  </a:cubicBezTo>
                  <a:lnTo>
                    <a:pt x="4934058" y="986263"/>
                  </a:lnTo>
                  <a:lnTo>
                    <a:pt x="4934058" y="1404913"/>
                  </a:lnTo>
                  <a:lnTo>
                    <a:pt x="4879857" y="1410377"/>
                  </a:lnTo>
                  <a:cubicBezTo>
                    <a:pt x="4818580" y="1422917"/>
                    <a:pt x="4764893" y="1456295"/>
                    <a:pt x="4726526" y="1502785"/>
                  </a:cubicBezTo>
                  <a:lnTo>
                    <a:pt x="4707271" y="1536349"/>
                  </a:lnTo>
                  <a:lnTo>
                    <a:pt x="4757871" y="1530569"/>
                  </a:lnTo>
                  <a:cubicBezTo>
                    <a:pt x="4816020" y="1526145"/>
                    <a:pt x="4874776" y="1523892"/>
                    <a:pt x="4934058" y="1523892"/>
                  </a:cubicBezTo>
                  <a:lnTo>
                    <a:pt x="4934058" y="1904889"/>
                  </a:lnTo>
                  <a:cubicBezTo>
                    <a:pt x="4604599" y="1904889"/>
                    <a:pt x="4294634" y="1988351"/>
                    <a:pt x="4024152" y="2135286"/>
                  </a:cubicBezTo>
                  <a:lnTo>
                    <a:pt x="4016474" y="2139950"/>
                  </a:lnTo>
                  <a:lnTo>
                    <a:pt x="2709890" y="2139950"/>
                  </a:lnTo>
                  <a:lnTo>
                    <a:pt x="2637102" y="2123175"/>
                  </a:lnTo>
                  <a:cubicBezTo>
                    <a:pt x="2581648" y="2114702"/>
                    <a:pt x="2524852" y="2110307"/>
                    <a:pt x="2467029" y="2110307"/>
                  </a:cubicBezTo>
                  <a:cubicBezTo>
                    <a:pt x="2409207" y="2110307"/>
                    <a:pt x="2352412" y="2114702"/>
                    <a:pt x="2296958" y="2123175"/>
                  </a:cubicBezTo>
                  <a:lnTo>
                    <a:pt x="2224170" y="2139950"/>
                  </a:lnTo>
                  <a:lnTo>
                    <a:pt x="917584" y="2139950"/>
                  </a:lnTo>
                  <a:lnTo>
                    <a:pt x="909906" y="2135286"/>
                  </a:lnTo>
                  <a:cubicBezTo>
                    <a:pt x="639425" y="1988351"/>
                    <a:pt x="329459" y="1904889"/>
                    <a:pt x="0" y="1904889"/>
                  </a:cubicBezTo>
                  <a:lnTo>
                    <a:pt x="0" y="1523892"/>
                  </a:lnTo>
                  <a:cubicBezTo>
                    <a:pt x="59283" y="1523892"/>
                    <a:pt x="118039" y="1526145"/>
                    <a:pt x="176188" y="1530569"/>
                  </a:cubicBezTo>
                  <a:lnTo>
                    <a:pt x="226788" y="1536349"/>
                  </a:lnTo>
                  <a:lnTo>
                    <a:pt x="207532" y="1502785"/>
                  </a:lnTo>
                  <a:cubicBezTo>
                    <a:pt x="169165" y="1456295"/>
                    <a:pt x="115479" y="1422917"/>
                    <a:pt x="54201" y="1410377"/>
                  </a:cubicBezTo>
                  <a:lnTo>
                    <a:pt x="0" y="1404913"/>
                  </a:lnTo>
                  <a:lnTo>
                    <a:pt x="0" y="986263"/>
                  </a:lnTo>
                  <a:lnTo>
                    <a:pt x="138574" y="1000233"/>
                  </a:lnTo>
                  <a:cubicBezTo>
                    <a:pt x="412735" y="1056335"/>
                    <a:pt x="627459" y="1275602"/>
                    <a:pt x="676857" y="1552144"/>
                  </a:cubicBezTo>
                  <a:lnTo>
                    <a:pt x="683531" y="1627786"/>
                  </a:lnTo>
                  <a:lnTo>
                    <a:pt x="794053" y="1668238"/>
                  </a:lnTo>
                  <a:lnTo>
                    <a:pt x="867354" y="1588546"/>
                  </a:lnTo>
                  <a:cubicBezTo>
                    <a:pt x="918949" y="1538167"/>
                    <a:pt x="972914" y="1490205"/>
                    <a:pt x="1029066" y="1444842"/>
                  </a:cubicBezTo>
                  <a:lnTo>
                    <a:pt x="1081267" y="1406593"/>
                  </a:lnTo>
                  <a:lnTo>
                    <a:pt x="1048409" y="1288276"/>
                  </a:lnTo>
                  <a:cubicBezTo>
                    <a:pt x="903978" y="895690"/>
                    <a:pt x="545332" y="606649"/>
                    <a:pt x="114182" y="562863"/>
                  </a:cubicBezTo>
                  <a:lnTo>
                    <a:pt x="0" y="557097"/>
                  </a:lnTo>
                  <a:lnTo>
                    <a:pt x="0" y="138538"/>
                  </a:lnTo>
                  <a:lnTo>
                    <a:pt x="156977" y="146465"/>
                  </a:lnTo>
                  <a:cubicBezTo>
                    <a:pt x="746698" y="206355"/>
                    <a:pt x="1237753" y="599988"/>
                    <a:pt x="1438288" y="1135511"/>
                  </a:cubicBezTo>
                  <a:lnTo>
                    <a:pt x="1451868" y="1176406"/>
                  </a:lnTo>
                  <a:lnTo>
                    <a:pt x="1588553" y="1111712"/>
                  </a:lnTo>
                  <a:cubicBezTo>
                    <a:pt x="1656182" y="1083594"/>
                    <a:pt x="1725450" y="1058626"/>
                    <a:pt x="1796173" y="1036989"/>
                  </a:cubicBezTo>
                  <a:lnTo>
                    <a:pt x="1798297" y="1036451"/>
                  </a:lnTo>
                  <a:lnTo>
                    <a:pt x="1772208" y="963087"/>
                  </a:lnTo>
                  <a:cubicBezTo>
                    <a:pt x="1631251" y="611955"/>
                    <a:pt x="1388964" y="312418"/>
                    <a:pt x="1081533" y="100664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5C56DC2-4BB2-44D7-91EB-63EA350FFBEE}"/>
              </a:ext>
            </a:extLst>
          </p:cNvPr>
          <p:cNvGrpSpPr/>
          <p:nvPr/>
        </p:nvGrpSpPr>
        <p:grpSpPr>
          <a:xfrm>
            <a:off x="387108" y="3670491"/>
            <a:ext cx="2160000" cy="900000"/>
            <a:chOff x="3582358" y="3208366"/>
            <a:chExt cx="2160000" cy="900000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6ECF37AC-03AD-44BB-BF3B-8C2A75E787F4}"/>
                </a:ext>
              </a:extLst>
            </p:cNvPr>
            <p:cNvSpPr/>
            <p:nvPr/>
          </p:nvSpPr>
          <p:spPr>
            <a:xfrm>
              <a:off x="3582358" y="3208366"/>
              <a:ext cx="2160000" cy="90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8423FFFA-BD82-4ECD-AF45-CC0ECD70DBD6}"/>
                </a:ext>
              </a:extLst>
            </p:cNvPr>
            <p:cNvSpPr/>
            <p:nvPr/>
          </p:nvSpPr>
          <p:spPr>
            <a:xfrm>
              <a:off x="3582829" y="3208366"/>
              <a:ext cx="2157412" cy="900000"/>
            </a:xfrm>
            <a:custGeom>
              <a:avLst/>
              <a:gdLst>
                <a:gd name="connsiteX0" fmla="*/ 4934058 w 4934058"/>
                <a:gd name="connsiteY0" fmla="*/ 2160559 h 2276021"/>
                <a:gd name="connsiteX1" fmla="*/ 4934058 w 4934058"/>
                <a:gd name="connsiteY1" fmla="*/ 2276021 h 2276021"/>
                <a:gd name="connsiteX2" fmla="*/ 4350314 w 4934058"/>
                <a:gd name="connsiteY2" fmla="*/ 2276021 h 2276021"/>
                <a:gd name="connsiteX3" fmla="*/ 4362392 w 4934058"/>
                <a:gd name="connsiteY3" fmla="*/ 2270517 h 2276021"/>
                <a:gd name="connsiteX4" fmla="*/ 4777081 w 4934058"/>
                <a:gd name="connsiteY4" fmla="*/ 2168486 h 2276021"/>
                <a:gd name="connsiteX5" fmla="*/ 0 w 4934058"/>
                <a:gd name="connsiteY5" fmla="*/ 2160559 h 2276021"/>
                <a:gd name="connsiteX6" fmla="*/ 156977 w 4934058"/>
                <a:gd name="connsiteY6" fmla="*/ 2168486 h 2276021"/>
                <a:gd name="connsiteX7" fmla="*/ 571666 w 4934058"/>
                <a:gd name="connsiteY7" fmla="*/ 2270517 h 2276021"/>
                <a:gd name="connsiteX8" fmla="*/ 583745 w 4934058"/>
                <a:gd name="connsiteY8" fmla="*/ 2276021 h 2276021"/>
                <a:gd name="connsiteX9" fmla="*/ 0 w 4934058"/>
                <a:gd name="connsiteY9" fmla="*/ 2276021 h 2276021"/>
                <a:gd name="connsiteX10" fmla="*/ 2467029 w 4934058"/>
                <a:gd name="connsiteY10" fmla="*/ 1573819 h 2276021"/>
                <a:gd name="connsiteX11" fmla="*/ 3325443 w 4934058"/>
                <a:gd name="connsiteY11" fmla="*/ 1836028 h 2276021"/>
                <a:gd name="connsiteX12" fmla="*/ 3392346 w 4934058"/>
                <a:gd name="connsiteY12" fmla="*/ 1886057 h 2276021"/>
                <a:gd name="connsiteX13" fmla="*/ 3249532 w 4934058"/>
                <a:gd name="connsiteY13" fmla="*/ 2015855 h 2276021"/>
                <a:gd name="connsiteX14" fmla="*/ 3095056 w 4934058"/>
                <a:gd name="connsiteY14" fmla="*/ 2185821 h 2276021"/>
                <a:gd name="connsiteX15" fmla="*/ 3091422 w 4934058"/>
                <a:gd name="connsiteY15" fmla="*/ 2183104 h 2276021"/>
                <a:gd name="connsiteX16" fmla="*/ 2467029 w 4934058"/>
                <a:gd name="connsiteY16" fmla="*/ 1992378 h 2276021"/>
                <a:gd name="connsiteX17" fmla="*/ 1934714 w 4934058"/>
                <a:gd name="connsiteY17" fmla="*/ 2127166 h 2276021"/>
                <a:gd name="connsiteX18" fmla="*/ 1861623 w 4934058"/>
                <a:gd name="connsiteY18" fmla="*/ 2171569 h 2276021"/>
                <a:gd name="connsiteX19" fmla="*/ 1861013 w 4934058"/>
                <a:gd name="connsiteY19" fmla="*/ 2170754 h 2276021"/>
                <a:gd name="connsiteX20" fmla="*/ 1706265 w 4934058"/>
                <a:gd name="connsiteY20" fmla="*/ 2000487 h 2276021"/>
                <a:gd name="connsiteX21" fmla="*/ 1562915 w 4934058"/>
                <a:gd name="connsiteY21" fmla="*/ 1870203 h 2276021"/>
                <a:gd name="connsiteX22" fmla="*/ 1608616 w 4934058"/>
                <a:gd name="connsiteY22" fmla="*/ 1836028 h 2276021"/>
                <a:gd name="connsiteX23" fmla="*/ 2467029 w 4934058"/>
                <a:gd name="connsiteY23" fmla="*/ 1573819 h 2276021"/>
                <a:gd name="connsiteX24" fmla="*/ 4934058 w 4934058"/>
                <a:gd name="connsiteY24" fmla="*/ 1405963 h 2276021"/>
                <a:gd name="connsiteX25" fmla="*/ 4934058 w 4934058"/>
                <a:gd name="connsiteY25" fmla="*/ 1786960 h 2276021"/>
                <a:gd name="connsiteX26" fmla="*/ 3719806 w 4934058"/>
                <a:gd name="connsiteY26" fmla="*/ 2222865 h 2276021"/>
                <a:gd name="connsiteX27" fmla="*/ 3661320 w 4934058"/>
                <a:gd name="connsiteY27" fmla="*/ 2276021 h 2276021"/>
                <a:gd name="connsiteX28" fmla="*/ 3139572 w 4934058"/>
                <a:gd name="connsiteY28" fmla="*/ 2276021 h 2276021"/>
                <a:gd name="connsiteX29" fmla="*/ 3167046 w 4934058"/>
                <a:gd name="connsiteY29" fmla="*/ 2239281 h 2276021"/>
                <a:gd name="connsiteX30" fmla="*/ 4934058 w 4934058"/>
                <a:gd name="connsiteY30" fmla="*/ 1405963 h 2276021"/>
                <a:gd name="connsiteX31" fmla="*/ 0 w 4934058"/>
                <a:gd name="connsiteY31" fmla="*/ 1405963 h 2276021"/>
                <a:gd name="connsiteX32" fmla="*/ 1767013 w 4934058"/>
                <a:gd name="connsiteY32" fmla="*/ 2239281 h 2276021"/>
                <a:gd name="connsiteX33" fmla="*/ 1794487 w 4934058"/>
                <a:gd name="connsiteY33" fmla="*/ 2276021 h 2276021"/>
                <a:gd name="connsiteX34" fmla="*/ 1272739 w 4934058"/>
                <a:gd name="connsiteY34" fmla="*/ 2276021 h 2276021"/>
                <a:gd name="connsiteX35" fmla="*/ 1214252 w 4934058"/>
                <a:gd name="connsiteY35" fmla="*/ 2222865 h 2276021"/>
                <a:gd name="connsiteX36" fmla="*/ 0 w 4934058"/>
                <a:gd name="connsiteY36" fmla="*/ 1786960 h 2276021"/>
                <a:gd name="connsiteX37" fmla="*/ 2467030 w 4934058"/>
                <a:gd name="connsiteY37" fmla="*/ 819223 h 2276021"/>
                <a:gd name="connsiteX38" fmla="*/ 3923631 w 4934058"/>
                <a:gd name="connsiteY38" fmla="*/ 1342129 h 2276021"/>
                <a:gd name="connsiteX39" fmla="*/ 4074318 w 4934058"/>
                <a:gd name="connsiteY39" fmla="*/ 1479083 h 2276021"/>
                <a:gd name="connsiteX40" fmla="*/ 4011653 w 4934058"/>
                <a:gd name="connsiteY40" fmla="*/ 1502018 h 2276021"/>
                <a:gd name="connsiteX41" fmla="*/ 3802064 w 4934058"/>
                <a:gd name="connsiteY41" fmla="*/ 1602983 h 2276021"/>
                <a:gd name="connsiteX42" fmla="*/ 3707815 w 4934058"/>
                <a:gd name="connsiteY42" fmla="*/ 1660240 h 2276021"/>
                <a:gd name="connsiteX43" fmla="*/ 3681282 w 4934058"/>
                <a:gd name="connsiteY43" fmla="*/ 1636125 h 2276021"/>
                <a:gd name="connsiteX44" fmla="*/ 2467030 w 4934058"/>
                <a:gd name="connsiteY44" fmla="*/ 1200220 h 2276021"/>
                <a:gd name="connsiteX45" fmla="*/ 1252778 w 4934058"/>
                <a:gd name="connsiteY45" fmla="*/ 1636125 h 2276021"/>
                <a:gd name="connsiteX46" fmla="*/ 1245088 w 4934058"/>
                <a:gd name="connsiteY46" fmla="*/ 1643115 h 2276021"/>
                <a:gd name="connsiteX47" fmla="*/ 1153732 w 4934058"/>
                <a:gd name="connsiteY47" fmla="*/ 1587615 h 2276021"/>
                <a:gd name="connsiteX48" fmla="*/ 944143 w 4934058"/>
                <a:gd name="connsiteY48" fmla="*/ 1486650 h 2276021"/>
                <a:gd name="connsiteX49" fmla="*/ 878037 w 4934058"/>
                <a:gd name="connsiteY49" fmla="*/ 1462455 h 2276021"/>
                <a:gd name="connsiteX50" fmla="*/ 1010429 w 4934058"/>
                <a:gd name="connsiteY50" fmla="*/ 1342129 h 2276021"/>
                <a:gd name="connsiteX51" fmla="*/ 2467030 w 4934058"/>
                <a:gd name="connsiteY51" fmla="*/ 819223 h 2276021"/>
                <a:gd name="connsiteX52" fmla="*/ 4934058 w 4934058"/>
                <a:gd name="connsiteY52" fmla="*/ 750859 h 2276021"/>
                <a:gd name="connsiteX53" fmla="*/ 4934058 w 4934058"/>
                <a:gd name="connsiteY53" fmla="*/ 1169509 h 2276021"/>
                <a:gd name="connsiteX54" fmla="*/ 4879857 w 4934058"/>
                <a:gd name="connsiteY54" fmla="*/ 1174973 h 2276021"/>
                <a:gd name="connsiteX55" fmla="*/ 4681432 w 4934058"/>
                <a:gd name="connsiteY55" fmla="*/ 1345983 h 2276021"/>
                <a:gd name="connsiteX56" fmla="*/ 4680532 w 4934058"/>
                <a:gd name="connsiteY56" fmla="*/ 1349312 h 2276021"/>
                <a:gd name="connsiteX57" fmla="*/ 4642788 w 4934058"/>
                <a:gd name="connsiteY57" fmla="*/ 1351218 h 2276021"/>
                <a:gd name="connsiteX58" fmla="*/ 4415431 w 4934058"/>
                <a:gd name="connsiteY58" fmla="*/ 1385917 h 2276021"/>
                <a:gd name="connsiteX59" fmla="*/ 4247283 w 4934058"/>
                <a:gd name="connsiteY59" fmla="*/ 1429152 h 2276021"/>
                <a:gd name="connsiteX60" fmla="*/ 4257202 w 4934058"/>
                <a:gd name="connsiteY60" fmla="*/ 1316740 h 2276021"/>
                <a:gd name="connsiteX61" fmla="*/ 4795484 w 4934058"/>
                <a:gd name="connsiteY61" fmla="*/ 764829 h 2276021"/>
                <a:gd name="connsiteX62" fmla="*/ 0 w 4934058"/>
                <a:gd name="connsiteY62" fmla="*/ 750859 h 2276021"/>
                <a:gd name="connsiteX63" fmla="*/ 138574 w 4934058"/>
                <a:gd name="connsiteY63" fmla="*/ 764829 h 2276021"/>
                <a:gd name="connsiteX64" fmla="*/ 676857 w 4934058"/>
                <a:gd name="connsiteY64" fmla="*/ 1316740 h 2276021"/>
                <a:gd name="connsiteX65" fmla="*/ 685889 w 4934058"/>
                <a:gd name="connsiteY65" fmla="*/ 1419100 h 2276021"/>
                <a:gd name="connsiteX66" fmla="*/ 556835 w 4934058"/>
                <a:gd name="connsiteY66" fmla="*/ 1385917 h 2276021"/>
                <a:gd name="connsiteX67" fmla="*/ 329478 w 4934058"/>
                <a:gd name="connsiteY67" fmla="*/ 1351218 h 2276021"/>
                <a:gd name="connsiteX68" fmla="*/ 252998 w 4934058"/>
                <a:gd name="connsiteY68" fmla="*/ 1347356 h 2276021"/>
                <a:gd name="connsiteX69" fmla="*/ 252627 w 4934058"/>
                <a:gd name="connsiteY69" fmla="*/ 1345983 h 2276021"/>
                <a:gd name="connsiteX70" fmla="*/ 54201 w 4934058"/>
                <a:gd name="connsiteY70" fmla="*/ 1174973 h 2276021"/>
                <a:gd name="connsiteX71" fmla="*/ 0 w 4934058"/>
                <a:gd name="connsiteY71" fmla="*/ 1169509 h 2276021"/>
                <a:gd name="connsiteX72" fmla="*/ 2467029 w 4934058"/>
                <a:gd name="connsiteY72" fmla="*/ 128287 h 2276021"/>
                <a:gd name="connsiteX73" fmla="*/ 2851471 w 4934058"/>
                <a:gd name="connsiteY73" fmla="*/ 245718 h 2276021"/>
                <a:gd name="connsiteX74" fmla="*/ 2853508 w 4934058"/>
                <a:gd name="connsiteY74" fmla="*/ 247398 h 2276021"/>
                <a:gd name="connsiteX75" fmla="*/ 2836660 w 4934058"/>
                <a:gd name="connsiteY75" fmla="*/ 275130 h 2276021"/>
                <a:gd name="connsiteX76" fmla="*/ 2735696 w 4934058"/>
                <a:gd name="connsiteY76" fmla="*/ 484719 h 2276021"/>
                <a:gd name="connsiteX77" fmla="*/ 2674631 w 4934058"/>
                <a:gd name="connsiteY77" fmla="*/ 651559 h 2276021"/>
                <a:gd name="connsiteX78" fmla="*/ 2657204 w 4934058"/>
                <a:gd name="connsiteY78" fmla="*/ 625710 h 2276021"/>
                <a:gd name="connsiteX79" fmla="*/ 2467029 w 4934058"/>
                <a:gd name="connsiteY79" fmla="*/ 546937 h 2276021"/>
                <a:gd name="connsiteX80" fmla="*/ 2316659 w 4934058"/>
                <a:gd name="connsiteY80" fmla="*/ 592869 h 2276021"/>
                <a:gd name="connsiteX81" fmla="*/ 2277219 w 4934058"/>
                <a:gd name="connsiteY81" fmla="*/ 625410 h 2276021"/>
                <a:gd name="connsiteX82" fmla="*/ 2220101 w 4934058"/>
                <a:gd name="connsiteY82" fmla="*/ 469351 h 2276021"/>
                <a:gd name="connsiteX83" fmla="*/ 2119137 w 4934058"/>
                <a:gd name="connsiteY83" fmla="*/ 259762 h 2276021"/>
                <a:gd name="connsiteX84" fmla="*/ 2103657 w 4934058"/>
                <a:gd name="connsiteY84" fmla="*/ 234282 h 2276021"/>
                <a:gd name="connsiteX85" fmla="*/ 2199386 w 4934058"/>
                <a:gd name="connsiteY85" fmla="*/ 182322 h 2276021"/>
                <a:gd name="connsiteX86" fmla="*/ 2467029 w 4934058"/>
                <a:gd name="connsiteY86" fmla="*/ 128287 h 2276021"/>
                <a:gd name="connsiteX87" fmla="*/ 4402967 w 4934058"/>
                <a:gd name="connsiteY87" fmla="*/ 0 h 2276021"/>
                <a:gd name="connsiteX88" fmla="*/ 4934058 w 4934058"/>
                <a:gd name="connsiteY88" fmla="*/ 0 h 2276021"/>
                <a:gd name="connsiteX89" fmla="*/ 4934058 w 4934058"/>
                <a:gd name="connsiteY89" fmla="*/ 321693 h 2276021"/>
                <a:gd name="connsiteX90" fmla="*/ 4819876 w 4934058"/>
                <a:gd name="connsiteY90" fmla="*/ 327459 h 2276021"/>
                <a:gd name="connsiteX91" fmla="*/ 3861562 w 4934058"/>
                <a:gd name="connsiteY91" fmla="*/ 1126112 h 2276021"/>
                <a:gd name="connsiteX92" fmla="*/ 3854641 w 4934058"/>
                <a:gd name="connsiteY92" fmla="*/ 1154883 h 2276021"/>
                <a:gd name="connsiteX93" fmla="*/ 3800447 w 4934058"/>
                <a:gd name="connsiteY93" fmla="*/ 1114358 h 2276021"/>
                <a:gd name="connsiteX94" fmla="*/ 3603812 w 4934058"/>
                <a:gd name="connsiteY94" fmla="*/ 994899 h 2276021"/>
                <a:gd name="connsiteX95" fmla="*/ 3484130 w 4934058"/>
                <a:gd name="connsiteY95" fmla="*/ 937245 h 2276021"/>
                <a:gd name="connsiteX96" fmla="*/ 3505232 w 4934058"/>
                <a:gd name="connsiteY96" fmla="*/ 875492 h 2276021"/>
                <a:gd name="connsiteX97" fmla="*/ 4362392 w 4934058"/>
                <a:gd name="connsiteY97" fmla="*/ 13092 h 2276021"/>
                <a:gd name="connsiteX98" fmla="*/ 3153136 w 4934058"/>
                <a:gd name="connsiteY98" fmla="*/ 0 h 2276021"/>
                <a:gd name="connsiteX99" fmla="*/ 3682918 w 4934058"/>
                <a:gd name="connsiteY99" fmla="*/ 0 h 2276021"/>
                <a:gd name="connsiteX100" fmla="*/ 3650542 w 4934058"/>
                <a:gd name="connsiteY100" fmla="*/ 25439 h 2276021"/>
                <a:gd name="connsiteX101" fmla="*/ 3175149 w 4934058"/>
                <a:gd name="connsiteY101" fmla="*/ 695418 h 2276021"/>
                <a:gd name="connsiteX102" fmla="*/ 3135481 w 4934058"/>
                <a:gd name="connsiteY102" fmla="*/ 803799 h 2276021"/>
                <a:gd name="connsiteX103" fmla="*/ 2947669 w 4934058"/>
                <a:gd name="connsiteY103" fmla="*/ 755508 h 2276021"/>
                <a:gd name="connsiteX104" fmla="*/ 2758393 w 4934058"/>
                <a:gd name="connsiteY104" fmla="*/ 726621 h 2276021"/>
                <a:gd name="connsiteX105" fmla="*/ 2824093 w 4934058"/>
                <a:gd name="connsiteY105" fmla="*/ 547118 h 2276021"/>
                <a:gd name="connsiteX106" fmla="*/ 3066618 w 4934058"/>
                <a:gd name="connsiteY106" fmla="*/ 112852 h 2276021"/>
                <a:gd name="connsiteX107" fmla="*/ 1251141 w 4934058"/>
                <a:gd name="connsiteY107" fmla="*/ 0 h 2276021"/>
                <a:gd name="connsiteX108" fmla="*/ 1780923 w 4934058"/>
                <a:gd name="connsiteY108" fmla="*/ 0 h 2276021"/>
                <a:gd name="connsiteX109" fmla="*/ 1867441 w 4934058"/>
                <a:gd name="connsiteY109" fmla="*/ 112852 h 2276021"/>
                <a:gd name="connsiteX110" fmla="*/ 2109966 w 4934058"/>
                <a:gd name="connsiteY110" fmla="*/ 547118 h 2276021"/>
                <a:gd name="connsiteX111" fmla="*/ 2175665 w 4934058"/>
                <a:gd name="connsiteY111" fmla="*/ 726621 h 2276021"/>
                <a:gd name="connsiteX112" fmla="*/ 1986389 w 4934058"/>
                <a:gd name="connsiteY112" fmla="*/ 755508 h 2276021"/>
                <a:gd name="connsiteX113" fmla="*/ 1798578 w 4934058"/>
                <a:gd name="connsiteY113" fmla="*/ 803799 h 2276021"/>
                <a:gd name="connsiteX114" fmla="*/ 1758910 w 4934058"/>
                <a:gd name="connsiteY114" fmla="*/ 695418 h 2276021"/>
                <a:gd name="connsiteX115" fmla="*/ 1283517 w 4934058"/>
                <a:gd name="connsiteY115" fmla="*/ 25439 h 2276021"/>
                <a:gd name="connsiteX116" fmla="*/ 0 w 4934058"/>
                <a:gd name="connsiteY116" fmla="*/ 0 h 2276021"/>
                <a:gd name="connsiteX117" fmla="*/ 531091 w 4934058"/>
                <a:gd name="connsiteY117" fmla="*/ 0 h 2276021"/>
                <a:gd name="connsiteX118" fmla="*/ 571666 w 4934058"/>
                <a:gd name="connsiteY118" fmla="*/ 13092 h 2276021"/>
                <a:gd name="connsiteX119" fmla="*/ 1428826 w 4934058"/>
                <a:gd name="connsiteY119" fmla="*/ 875492 h 2276021"/>
                <a:gd name="connsiteX120" fmla="*/ 1449928 w 4934058"/>
                <a:gd name="connsiteY120" fmla="*/ 937245 h 2276021"/>
                <a:gd name="connsiteX121" fmla="*/ 1330246 w 4934058"/>
                <a:gd name="connsiteY121" fmla="*/ 994899 h 2276021"/>
                <a:gd name="connsiteX122" fmla="*/ 1133611 w 4934058"/>
                <a:gd name="connsiteY122" fmla="*/ 1114358 h 2276021"/>
                <a:gd name="connsiteX123" fmla="*/ 1079418 w 4934058"/>
                <a:gd name="connsiteY123" fmla="*/ 1154883 h 2276021"/>
                <a:gd name="connsiteX124" fmla="*/ 1072496 w 4934058"/>
                <a:gd name="connsiteY124" fmla="*/ 1126112 h 2276021"/>
                <a:gd name="connsiteX125" fmla="*/ 114182 w 4934058"/>
                <a:gd name="connsiteY125" fmla="*/ 327459 h 2276021"/>
                <a:gd name="connsiteX126" fmla="*/ 0 w 4934058"/>
                <a:gd name="connsiteY126" fmla="*/ 321693 h 227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934058" h="2276021">
                  <a:moveTo>
                    <a:pt x="4934058" y="2160559"/>
                  </a:moveTo>
                  <a:lnTo>
                    <a:pt x="4934058" y="2276021"/>
                  </a:lnTo>
                  <a:lnTo>
                    <a:pt x="4350314" y="2276021"/>
                  </a:lnTo>
                  <a:lnTo>
                    <a:pt x="4362392" y="2270517"/>
                  </a:lnTo>
                  <a:cubicBezTo>
                    <a:pt x="4492736" y="2218192"/>
                    <a:pt x="4631919" y="2183228"/>
                    <a:pt x="4777081" y="2168486"/>
                  </a:cubicBezTo>
                  <a:close/>
                  <a:moveTo>
                    <a:pt x="0" y="2160559"/>
                  </a:moveTo>
                  <a:lnTo>
                    <a:pt x="156977" y="2168486"/>
                  </a:lnTo>
                  <a:cubicBezTo>
                    <a:pt x="302139" y="2183228"/>
                    <a:pt x="441323" y="2218192"/>
                    <a:pt x="571666" y="2270517"/>
                  </a:cubicBezTo>
                  <a:lnTo>
                    <a:pt x="583745" y="2276021"/>
                  </a:lnTo>
                  <a:lnTo>
                    <a:pt x="0" y="2276021"/>
                  </a:lnTo>
                  <a:close/>
                  <a:moveTo>
                    <a:pt x="2467029" y="1573819"/>
                  </a:moveTo>
                  <a:cubicBezTo>
                    <a:pt x="2785005" y="1573819"/>
                    <a:pt x="3080404" y="1670483"/>
                    <a:pt x="3325443" y="1836028"/>
                  </a:cubicBezTo>
                  <a:lnTo>
                    <a:pt x="3392346" y="1886057"/>
                  </a:lnTo>
                  <a:lnTo>
                    <a:pt x="3249532" y="2015855"/>
                  </a:lnTo>
                  <a:lnTo>
                    <a:pt x="3095056" y="2185821"/>
                  </a:lnTo>
                  <a:lnTo>
                    <a:pt x="3091422" y="2183104"/>
                  </a:lnTo>
                  <a:cubicBezTo>
                    <a:pt x="2913186" y="2062690"/>
                    <a:pt x="2698318" y="1992378"/>
                    <a:pt x="2467029" y="1992378"/>
                  </a:cubicBezTo>
                  <a:cubicBezTo>
                    <a:pt x="2274288" y="1992378"/>
                    <a:pt x="2092952" y="2041206"/>
                    <a:pt x="1934714" y="2127166"/>
                  </a:cubicBezTo>
                  <a:lnTo>
                    <a:pt x="1861623" y="2171569"/>
                  </a:lnTo>
                  <a:lnTo>
                    <a:pt x="1861013" y="2170754"/>
                  </a:lnTo>
                  <a:cubicBezTo>
                    <a:pt x="1812151" y="2111546"/>
                    <a:pt x="1760501" y="2054723"/>
                    <a:pt x="1706265" y="2000487"/>
                  </a:cubicBezTo>
                  <a:lnTo>
                    <a:pt x="1562915" y="1870203"/>
                  </a:lnTo>
                  <a:lnTo>
                    <a:pt x="1608616" y="1836028"/>
                  </a:lnTo>
                  <a:cubicBezTo>
                    <a:pt x="1853655" y="1670483"/>
                    <a:pt x="2149054" y="1573819"/>
                    <a:pt x="2467029" y="1573819"/>
                  </a:cubicBezTo>
                  <a:close/>
                  <a:moveTo>
                    <a:pt x="4934058" y="1405963"/>
                  </a:moveTo>
                  <a:lnTo>
                    <a:pt x="4934058" y="1786960"/>
                  </a:lnTo>
                  <a:cubicBezTo>
                    <a:pt x="4472815" y="1786960"/>
                    <a:pt x="4049780" y="1950546"/>
                    <a:pt x="3719806" y="2222865"/>
                  </a:cubicBezTo>
                  <a:lnTo>
                    <a:pt x="3661320" y="2276021"/>
                  </a:lnTo>
                  <a:lnTo>
                    <a:pt x="3139572" y="2276021"/>
                  </a:lnTo>
                  <a:lnTo>
                    <a:pt x="3167046" y="2239281"/>
                  </a:lnTo>
                  <a:cubicBezTo>
                    <a:pt x="3587050" y="1730353"/>
                    <a:pt x="4222672" y="1405963"/>
                    <a:pt x="4934058" y="1405963"/>
                  </a:cubicBezTo>
                  <a:close/>
                  <a:moveTo>
                    <a:pt x="0" y="1405963"/>
                  </a:moveTo>
                  <a:cubicBezTo>
                    <a:pt x="711387" y="1405963"/>
                    <a:pt x="1347008" y="1730353"/>
                    <a:pt x="1767013" y="2239281"/>
                  </a:cubicBezTo>
                  <a:lnTo>
                    <a:pt x="1794487" y="2276021"/>
                  </a:lnTo>
                  <a:lnTo>
                    <a:pt x="1272739" y="2276021"/>
                  </a:lnTo>
                  <a:lnTo>
                    <a:pt x="1214252" y="2222865"/>
                  </a:lnTo>
                  <a:cubicBezTo>
                    <a:pt x="884278" y="1950546"/>
                    <a:pt x="461243" y="1786960"/>
                    <a:pt x="0" y="1786960"/>
                  </a:cubicBezTo>
                  <a:close/>
                  <a:moveTo>
                    <a:pt x="2467030" y="819223"/>
                  </a:moveTo>
                  <a:cubicBezTo>
                    <a:pt x="3020331" y="819223"/>
                    <a:pt x="3527798" y="1015459"/>
                    <a:pt x="3923631" y="1342129"/>
                  </a:cubicBezTo>
                  <a:lnTo>
                    <a:pt x="4074318" y="1479083"/>
                  </a:lnTo>
                  <a:lnTo>
                    <a:pt x="4011653" y="1502018"/>
                  </a:lnTo>
                  <a:cubicBezTo>
                    <a:pt x="3939940" y="1532350"/>
                    <a:pt x="3870010" y="1566072"/>
                    <a:pt x="3802064" y="1602983"/>
                  </a:cubicBezTo>
                  <a:lnTo>
                    <a:pt x="3707815" y="1660240"/>
                  </a:lnTo>
                  <a:lnTo>
                    <a:pt x="3681282" y="1636125"/>
                  </a:lnTo>
                  <a:cubicBezTo>
                    <a:pt x="3351308" y="1363806"/>
                    <a:pt x="2928273" y="1200220"/>
                    <a:pt x="2467030" y="1200220"/>
                  </a:cubicBezTo>
                  <a:cubicBezTo>
                    <a:pt x="2005788" y="1200220"/>
                    <a:pt x="1582753" y="1363806"/>
                    <a:pt x="1252778" y="1636125"/>
                  </a:cubicBezTo>
                  <a:lnTo>
                    <a:pt x="1245088" y="1643115"/>
                  </a:lnTo>
                  <a:lnTo>
                    <a:pt x="1153732" y="1587615"/>
                  </a:lnTo>
                  <a:cubicBezTo>
                    <a:pt x="1085786" y="1550704"/>
                    <a:pt x="1015856" y="1516982"/>
                    <a:pt x="944143" y="1486650"/>
                  </a:cubicBezTo>
                  <a:lnTo>
                    <a:pt x="878037" y="1462455"/>
                  </a:lnTo>
                  <a:lnTo>
                    <a:pt x="1010429" y="1342129"/>
                  </a:lnTo>
                  <a:cubicBezTo>
                    <a:pt x="1406262" y="1015459"/>
                    <a:pt x="1913730" y="819223"/>
                    <a:pt x="2467030" y="819223"/>
                  </a:cubicBezTo>
                  <a:close/>
                  <a:moveTo>
                    <a:pt x="4934058" y="750859"/>
                  </a:moveTo>
                  <a:lnTo>
                    <a:pt x="4934058" y="1169509"/>
                  </a:lnTo>
                  <a:lnTo>
                    <a:pt x="4879857" y="1174973"/>
                  </a:lnTo>
                  <a:cubicBezTo>
                    <a:pt x="4787941" y="1193783"/>
                    <a:pt x="4713105" y="1259480"/>
                    <a:pt x="4681432" y="1345983"/>
                  </a:cubicBezTo>
                  <a:lnTo>
                    <a:pt x="4680532" y="1349312"/>
                  </a:lnTo>
                  <a:lnTo>
                    <a:pt x="4642788" y="1351218"/>
                  </a:lnTo>
                  <a:cubicBezTo>
                    <a:pt x="4565811" y="1359036"/>
                    <a:pt x="4489962" y="1370666"/>
                    <a:pt x="4415431" y="1385917"/>
                  </a:cubicBezTo>
                  <a:lnTo>
                    <a:pt x="4247283" y="1429152"/>
                  </a:lnTo>
                  <a:lnTo>
                    <a:pt x="4257202" y="1316740"/>
                  </a:lnTo>
                  <a:cubicBezTo>
                    <a:pt x="4306599" y="1040198"/>
                    <a:pt x="4521324" y="820931"/>
                    <a:pt x="4795484" y="764829"/>
                  </a:cubicBezTo>
                  <a:close/>
                  <a:moveTo>
                    <a:pt x="0" y="750859"/>
                  </a:moveTo>
                  <a:lnTo>
                    <a:pt x="138574" y="764829"/>
                  </a:lnTo>
                  <a:cubicBezTo>
                    <a:pt x="412735" y="820931"/>
                    <a:pt x="627459" y="1040198"/>
                    <a:pt x="676857" y="1316740"/>
                  </a:cubicBezTo>
                  <a:lnTo>
                    <a:pt x="685889" y="1419100"/>
                  </a:lnTo>
                  <a:lnTo>
                    <a:pt x="556835" y="1385917"/>
                  </a:lnTo>
                  <a:cubicBezTo>
                    <a:pt x="482305" y="1370666"/>
                    <a:pt x="406455" y="1359036"/>
                    <a:pt x="329478" y="1351218"/>
                  </a:cubicBezTo>
                  <a:lnTo>
                    <a:pt x="252998" y="1347356"/>
                  </a:lnTo>
                  <a:lnTo>
                    <a:pt x="252627" y="1345983"/>
                  </a:lnTo>
                  <a:cubicBezTo>
                    <a:pt x="220954" y="1259480"/>
                    <a:pt x="146118" y="1193783"/>
                    <a:pt x="54201" y="1174973"/>
                  </a:cubicBezTo>
                  <a:lnTo>
                    <a:pt x="0" y="1169509"/>
                  </a:lnTo>
                  <a:close/>
                  <a:moveTo>
                    <a:pt x="2467029" y="128287"/>
                  </a:moveTo>
                  <a:cubicBezTo>
                    <a:pt x="2609435" y="128287"/>
                    <a:pt x="2741730" y="171578"/>
                    <a:pt x="2851471" y="245718"/>
                  </a:cubicBezTo>
                  <a:lnTo>
                    <a:pt x="2853508" y="247398"/>
                  </a:lnTo>
                  <a:lnTo>
                    <a:pt x="2836660" y="275130"/>
                  </a:lnTo>
                  <a:cubicBezTo>
                    <a:pt x="2799749" y="343077"/>
                    <a:pt x="2766028" y="413007"/>
                    <a:pt x="2735696" y="484719"/>
                  </a:cubicBezTo>
                  <a:lnTo>
                    <a:pt x="2674631" y="651559"/>
                  </a:lnTo>
                  <a:lnTo>
                    <a:pt x="2657204" y="625710"/>
                  </a:lnTo>
                  <a:cubicBezTo>
                    <a:pt x="2608534" y="577040"/>
                    <a:pt x="2541297" y="546937"/>
                    <a:pt x="2467029" y="546937"/>
                  </a:cubicBezTo>
                  <a:cubicBezTo>
                    <a:pt x="2411329" y="546937"/>
                    <a:pt x="2359583" y="563870"/>
                    <a:pt x="2316659" y="592869"/>
                  </a:cubicBezTo>
                  <a:lnTo>
                    <a:pt x="2277219" y="625410"/>
                  </a:lnTo>
                  <a:lnTo>
                    <a:pt x="2220101" y="469351"/>
                  </a:lnTo>
                  <a:cubicBezTo>
                    <a:pt x="2189769" y="397639"/>
                    <a:pt x="2156047" y="327709"/>
                    <a:pt x="2119137" y="259762"/>
                  </a:cubicBezTo>
                  <a:lnTo>
                    <a:pt x="2103657" y="234282"/>
                  </a:lnTo>
                  <a:lnTo>
                    <a:pt x="2199386" y="182322"/>
                  </a:lnTo>
                  <a:cubicBezTo>
                    <a:pt x="2281649" y="147528"/>
                    <a:pt x="2372092" y="128287"/>
                    <a:pt x="2467029" y="128287"/>
                  </a:cubicBezTo>
                  <a:close/>
                  <a:moveTo>
                    <a:pt x="4402967" y="0"/>
                  </a:moveTo>
                  <a:lnTo>
                    <a:pt x="4934058" y="0"/>
                  </a:lnTo>
                  <a:lnTo>
                    <a:pt x="4934058" y="321693"/>
                  </a:lnTo>
                  <a:lnTo>
                    <a:pt x="4819876" y="327459"/>
                  </a:lnTo>
                  <a:cubicBezTo>
                    <a:pt x="4362330" y="373925"/>
                    <a:pt x="3986437" y="696598"/>
                    <a:pt x="3861562" y="1126112"/>
                  </a:cubicBezTo>
                  <a:lnTo>
                    <a:pt x="3854641" y="1154883"/>
                  </a:lnTo>
                  <a:lnTo>
                    <a:pt x="3800447" y="1114358"/>
                  </a:lnTo>
                  <a:cubicBezTo>
                    <a:pt x="3737009" y="1071500"/>
                    <a:pt x="3671397" y="1031614"/>
                    <a:pt x="3603812" y="994899"/>
                  </a:cubicBezTo>
                  <a:lnTo>
                    <a:pt x="3484130" y="937245"/>
                  </a:lnTo>
                  <a:lnTo>
                    <a:pt x="3505232" y="875492"/>
                  </a:lnTo>
                  <a:cubicBezTo>
                    <a:pt x="3659887" y="483287"/>
                    <a:pt x="3971361" y="170067"/>
                    <a:pt x="4362392" y="13092"/>
                  </a:cubicBezTo>
                  <a:close/>
                  <a:moveTo>
                    <a:pt x="3153136" y="0"/>
                  </a:moveTo>
                  <a:lnTo>
                    <a:pt x="3682918" y="0"/>
                  </a:lnTo>
                  <a:lnTo>
                    <a:pt x="3650542" y="25439"/>
                  </a:lnTo>
                  <a:cubicBezTo>
                    <a:pt x="3447142" y="210307"/>
                    <a:pt x="3283821" y="438491"/>
                    <a:pt x="3175149" y="695418"/>
                  </a:cubicBezTo>
                  <a:lnTo>
                    <a:pt x="3135481" y="803799"/>
                  </a:lnTo>
                  <a:lnTo>
                    <a:pt x="2947669" y="755508"/>
                  </a:lnTo>
                  <a:lnTo>
                    <a:pt x="2758393" y="726621"/>
                  </a:lnTo>
                  <a:lnTo>
                    <a:pt x="2824093" y="547118"/>
                  </a:lnTo>
                  <a:cubicBezTo>
                    <a:pt x="2889273" y="393014"/>
                    <a:pt x="2970843" y="247531"/>
                    <a:pt x="3066618" y="112852"/>
                  </a:cubicBezTo>
                  <a:close/>
                  <a:moveTo>
                    <a:pt x="1251141" y="0"/>
                  </a:moveTo>
                  <a:lnTo>
                    <a:pt x="1780923" y="0"/>
                  </a:lnTo>
                  <a:lnTo>
                    <a:pt x="1867441" y="112852"/>
                  </a:lnTo>
                  <a:cubicBezTo>
                    <a:pt x="1963216" y="247531"/>
                    <a:pt x="2044786" y="393014"/>
                    <a:pt x="2109966" y="547118"/>
                  </a:cubicBezTo>
                  <a:lnTo>
                    <a:pt x="2175665" y="726621"/>
                  </a:lnTo>
                  <a:lnTo>
                    <a:pt x="1986389" y="755508"/>
                  </a:lnTo>
                  <a:lnTo>
                    <a:pt x="1798578" y="803799"/>
                  </a:lnTo>
                  <a:lnTo>
                    <a:pt x="1758910" y="695418"/>
                  </a:lnTo>
                  <a:cubicBezTo>
                    <a:pt x="1650239" y="438491"/>
                    <a:pt x="1486917" y="210307"/>
                    <a:pt x="1283517" y="25439"/>
                  </a:cubicBezTo>
                  <a:close/>
                  <a:moveTo>
                    <a:pt x="0" y="0"/>
                  </a:moveTo>
                  <a:lnTo>
                    <a:pt x="531091" y="0"/>
                  </a:lnTo>
                  <a:lnTo>
                    <a:pt x="571666" y="13092"/>
                  </a:lnTo>
                  <a:cubicBezTo>
                    <a:pt x="962698" y="170067"/>
                    <a:pt x="1274171" y="483287"/>
                    <a:pt x="1428826" y="875492"/>
                  </a:cubicBezTo>
                  <a:lnTo>
                    <a:pt x="1449928" y="937245"/>
                  </a:lnTo>
                  <a:lnTo>
                    <a:pt x="1330246" y="994899"/>
                  </a:lnTo>
                  <a:cubicBezTo>
                    <a:pt x="1262661" y="1031614"/>
                    <a:pt x="1197050" y="1071500"/>
                    <a:pt x="1133611" y="1114358"/>
                  </a:cubicBezTo>
                  <a:lnTo>
                    <a:pt x="1079418" y="1154883"/>
                  </a:lnTo>
                  <a:lnTo>
                    <a:pt x="1072496" y="1126112"/>
                  </a:lnTo>
                  <a:cubicBezTo>
                    <a:pt x="947622" y="696598"/>
                    <a:pt x="571729" y="373925"/>
                    <a:pt x="114182" y="327459"/>
                  </a:cubicBezTo>
                  <a:lnTo>
                    <a:pt x="0" y="321693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38B5D71F-A92E-449E-BBE0-19DD5958C232}"/>
              </a:ext>
            </a:extLst>
          </p:cNvPr>
          <p:cNvGrpSpPr/>
          <p:nvPr/>
        </p:nvGrpSpPr>
        <p:grpSpPr>
          <a:xfrm>
            <a:off x="389169" y="649105"/>
            <a:ext cx="2160001" cy="900000"/>
            <a:chOff x="458181" y="3208366"/>
            <a:chExt cx="2160001" cy="900000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E42250B1-5A4E-41CD-AC5B-FA82F6D95FA6}"/>
                </a:ext>
              </a:extLst>
            </p:cNvPr>
            <p:cNvSpPr/>
            <p:nvPr/>
          </p:nvSpPr>
          <p:spPr>
            <a:xfrm>
              <a:off x="458181" y="3208366"/>
              <a:ext cx="2160000" cy="90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64E2D5E5-BF13-4362-A3BD-F03565278B65}"/>
                </a:ext>
              </a:extLst>
            </p:cNvPr>
            <p:cNvSpPr/>
            <p:nvPr/>
          </p:nvSpPr>
          <p:spPr>
            <a:xfrm>
              <a:off x="458182" y="3208366"/>
              <a:ext cx="2160000" cy="900000"/>
            </a:xfrm>
            <a:custGeom>
              <a:avLst/>
              <a:gdLst>
                <a:gd name="connsiteX0" fmla="*/ 2467029 w 4934058"/>
                <a:gd name="connsiteY0" fmla="*/ 2021494 h 2276021"/>
                <a:gd name="connsiteX1" fmla="*/ 2985466 w 4934058"/>
                <a:gd name="connsiteY1" fmla="*/ 2152767 h 2276021"/>
                <a:gd name="connsiteX2" fmla="*/ 3070312 w 4934058"/>
                <a:gd name="connsiteY2" fmla="*/ 2204313 h 2276021"/>
                <a:gd name="connsiteX3" fmla="*/ 3016690 w 4934058"/>
                <a:gd name="connsiteY3" fmla="*/ 2276021 h 2276021"/>
                <a:gd name="connsiteX4" fmla="*/ 1928863 w 4934058"/>
                <a:gd name="connsiteY4" fmla="*/ 2276021 h 2276021"/>
                <a:gd name="connsiteX5" fmla="*/ 1871650 w 4934058"/>
                <a:gd name="connsiteY5" fmla="*/ 2199511 h 2276021"/>
                <a:gd name="connsiteX6" fmla="*/ 1948592 w 4934058"/>
                <a:gd name="connsiteY6" fmla="*/ 2152767 h 2276021"/>
                <a:gd name="connsiteX7" fmla="*/ 2467029 w 4934058"/>
                <a:gd name="connsiteY7" fmla="*/ 2021494 h 2276021"/>
                <a:gd name="connsiteX8" fmla="*/ 4934058 w 4934058"/>
                <a:gd name="connsiteY8" fmla="*/ 1405963 h 2276021"/>
                <a:gd name="connsiteX9" fmla="*/ 4934058 w 4934058"/>
                <a:gd name="connsiteY9" fmla="*/ 2015677 h 2276021"/>
                <a:gd name="connsiteX10" fmla="*/ 4133173 w 4934058"/>
                <a:gd name="connsiteY10" fmla="*/ 2218469 h 2276021"/>
                <a:gd name="connsiteX11" fmla="*/ 4038438 w 4934058"/>
                <a:gd name="connsiteY11" fmla="*/ 2276021 h 2276021"/>
                <a:gd name="connsiteX12" fmla="*/ 3139572 w 4934058"/>
                <a:gd name="connsiteY12" fmla="*/ 2276021 h 2276021"/>
                <a:gd name="connsiteX13" fmla="*/ 3167045 w 4934058"/>
                <a:gd name="connsiteY13" fmla="*/ 2239281 h 2276021"/>
                <a:gd name="connsiteX14" fmla="*/ 4934058 w 4934058"/>
                <a:gd name="connsiteY14" fmla="*/ 1405963 h 2276021"/>
                <a:gd name="connsiteX15" fmla="*/ 0 w 4934058"/>
                <a:gd name="connsiteY15" fmla="*/ 1405963 h 2276021"/>
                <a:gd name="connsiteX16" fmla="*/ 1767013 w 4934058"/>
                <a:gd name="connsiteY16" fmla="*/ 2239281 h 2276021"/>
                <a:gd name="connsiteX17" fmla="*/ 1794487 w 4934058"/>
                <a:gd name="connsiteY17" fmla="*/ 2276021 h 2276021"/>
                <a:gd name="connsiteX18" fmla="*/ 895620 w 4934058"/>
                <a:gd name="connsiteY18" fmla="*/ 2276021 h 2276021"/>
                <a:gd name="connsiteX19" fmla="*/ 800886 w 4934058"/>
                <a:gd name="connsiteY19" fmla="*/ 2218469 h 2276021"/>
                <a:gd name="connsiteX20" fmla="*/ 0 w 4934058"/>
                <a:gd name="connsiteY20" fmla="*/ 2015677 h 2276021"/>
                <a:gd name="connsiteX21" fmla="*/ 2467030 w 4934058"/>
                <a:gd name="connsiteY21" fmla="*/ 819223 h 2276021"/>
                <a:gd name="connsiteX22" fmla="*/ 3923631 w 4934058"/>
                <a:gd name="connsiteY22" fmla="*/ 1342129 h 2276021"/>
                <a:gd name="connsiteX23" fmla="*/ 4071198 w 4934058"/>
                <a:gd name="connsiteY23" fmla="*/ 1476247 h 2276021"/>
                <a:gd name="connsiteX24" fmla="*/ 4000785 w 4934058"/>
                <a:gd name="connsiteY24" fmla="*/ 1502018 h 2276021"/>
                <a:gd name="connsiteX25" fmla="*/ 3593510 w 4934058"/>
                <a:gd name="connsiteY25" fmla="*/ 1723080 h 2276021"/>
                <a:gd name="connsiteX26" fmla="*/ 3504787 w 4934058"/>
                <a:gd name="connsiteY26" fmla="*/ 1789426 h 2276021"/>
                <a:gd name="connsiteX27" fmla="*/ 3406449 w 4934058"/>
                <a:gd name="connsiteY27" fmla="*/ 1715890 h 2276021"/>
                <a:gd name="connsiteX28" fmla="*/ 2467030 w 4934058"/>
                <a:gd name="connsiteY28" fmla="*/ 1428937 h 2276021"/>
                <a:gd name="connsiteX29" fmla="*/ 1527611 w 4934058"/>
                <a:gd name="connsiteY29" fmla="*/ 1715890 h 2276021"/>
                <a:gd name="connsiteX30" fmla="*/ 1439549 w 4934058"/>
                <a:gd name="connsiteY30" fmla="*/ 1781742 h 2276021"/>
                <a:gd name="connsiteX31" fmla="*/ 1340550 w 4934058"/>
                <a:gd name="connsiteY31" fmla="*/ 1707712 h 2276021"/>
                <a:gd name="connsiteX32" fmla="*/ 933275 w 4934058"/>
                <a:gd name="connsiteY32" fmla="*/ 1486650 h 2276021"/>
                <a:gd name="connsiteX33" fmla="*/ 874917 w 4934058"/>
                <a:gd name="connsiteY33" fmla="*/ 1465291 h 2276021"/>
                <a:gd name="connsiteX34" fmla="*/ 1010429 w 4934058"/>
                <a:gd name="connsiteY34" fmla="*/ 1342129 h 2276021"/>
                <a:gd name="connsiteX35" fmla="*/ 2467030 w 4934058"/>
                <a:gd name="connsiteY35" fmla="*/ 819223 h 2276021"/>
                <a:gd name="connsiteX36" fmla="*/ 4934058 w 4934058"/>
                <a:gd name="connsiteY36" fmla="*/ 350809 h 2276021"/>
                <a:gd name="connsiteX37" fmla="*/ 4934058 w 4934058"/>
                <a:gd name="connsiteY37" fmla="*/ 973987 h 2276021"/>
                <a:gd name="connsiteX38" fmla="*/ 4840452 w 4934058"/>
                <a:gd name="connsiteY38" fmla="*/ 983424 h 2276021"/>
                <a:gd name="connsiteX39" fmla="*/ 4476845 w 4934058"/>
                <a:gd name="connsiteY39" fmla="*/ 1356238 h 2276021"/>
                <a:gd name="connsiteX40" fmla="*/ 4475307 w 4934058"/>
                <a:gd name="connsiteY40" fmla="*/ 1373664 h 2276021"/>
                <a:gd name="connsiteX41" fmla="*/ 4395020 w 4934058"/>
                <a:gd name="connsiteY41" fmla="*/ 1385917 h 2276021"/>
                <a:gd name="connsiteX42" fmla="*/ 4190684 w 4934058"/>
                <a:gd name="connsiteY42" fmla="*/ 1438457 h 2276021"/>
                <a:gd name="connsiteX43" fmla="*/ 4183291 w 4934058"/>
                <a:gd name="connsiteY43" fmla="*/ 1438457 h 2276021"/>
                <a:gd name="connsiteX44" fmla="*/ 4153406 w 4934058"/>
                <a:gd name="connsiteY44" fmla="*/ 1405575 h 2276021"/>
                <a:gd name="connsiteX45" fmla="*/ 3984045 w 4934058"/>
                <a:gd name="connsiteY45" fmla="*/ 1251650 h 2276021"/>
                <a:gd name="connsiteX46" fmla="*/ 3880000 w 4934058"/>
                <a:gd name="connsiteY46" fmla="*/ 1173846 h 2276021"/>
                <a:gd name="connsiteX47" fmla="*/ 3889524 w 4934058"/>
                <a:gd name="connsiteY47" fmla="*/ 1134256 h 2276021"/>
                <a:gd name="connsiteX48" fmla="*/ 4822853 w 4934058"/>
                <a:gd name="connsiteY48" fmla="*/ 356425 h 2276021"/>
                <a:gd name="connsiteX49" fmla="*/ 0 w 4934058"/>
                <a:gd name="connsiteY49" fmla="*/ 350809 h 2276021"/>
                <a:gd name="connsiteX50" fmla="*/ 111205 w 4934058"/>
                <a:gd name="connsiteY50" fmla="*/ 356425 h 2276021"/>
                <a:gd name="connsiteX51" fmla="*/ 1044534 w 4934058"/>
                <a:gd name="connsiteY51" fmla="*/ 1134256 h 2276021"/>
                <a:gd name="connsiteX52" fmla="*/ 1054059 w 4934058"/>
                <a:gd name="connsiteY52" fmla="*/ 1173846 h 2276021"/>
                <a:gd name="connsiteX53" fmla="*/ 950013 w 4934058"/>
                <a:gd name="connsiteY53" fmla="*/ 1251650 h 2276021"/>
                <a:gd name="connsiteX54" fmla="*/ 780652 w 4934058"/>
                <a:gd name="connsiteY54" fmla="*/ 1405575 h 2276021"/>
                <a:gd name="connsiteX55" fmla="*/ 750767 w 4934058"/>
                <a:gd name="connsiteY55" fmla="*/ 1438457 h 2276021"/>
                <a:gd name="connsiteX56" fmla="*/ 740760 w 4934058"/>
                <a:gd name="connsiteY56" fmla="*/ 1438457 h 2276021"/>
                <a:gd name="connsiteX57" fmla="*/ 536424 w 4934058"/>
                <a:gd name="connsiteY57" fmla="*/ 1385917 h 2276021"/>
                <a:gd name="connsiteX58" fmla="*/ 458787 w 4934058"/>
                <a:gd name="connsiteY58" fmla="*/ 1374068 h 2276021"/>
                <a:gd name="connsiteX59" fmla="*/ 457214 w 4934058"/>
                <a:gd name="connsiteY59" fmla="*/ 1356238 h 2276021"/>
                <a:gd name="connsiteX60" fmla="*/ 93606 w 4934058"/>
                <a:gd name="connsiteY60" fmla="*/ 983424 h 2276021"/>
                <a:gd name="connsiteX61" fmla="*/ 0 w 4934058"/>
                <a:gd name="connsiteY61" fmla="*/ 973987 h 2276021"/>
                <a:gd name="connsiteX62" fmla="*/ 3153135 w 4934058"/>
                <a:gd name="connsiteY62" fmla="*/ 0 h 2276021"/>
                <a:gd name="connsiteX63" fmla="*/ 4073287 w 4934058"/>
                <a:gd name="connsiteY63" fmla="*/ 0 h 2276021"/>
                <a:gd name="connsiteX64" fmla="*/ 3994639 w 4934058"/>
                <a:gd name="connsiteY64" fmla="*/ 45205 h 2276021"/>
                <a:gd name="connsiteX65" fmla="*/ 3385892 w 4934058"/>
                <a:gd name="connsiteY65" fmla="*/ 784445 h 2276021"/>
                <a:gd name="connsiteX66" fmla="*/ 3351495 w 4934058"/>
                <a:gd name="connsiteY66" fmla="*/ 878425 h 2276021"/>
                <a:gd name="connsiteX67" fmla="*/ 3176224 w 4934058"/>
                <a:gd name="connsiteY67" fmla="*/ 814275 h 2276021"/>
                <a:gd name="connsiteX68" fmla="*/ 2947669 w 4934058"/>
                <a:gd name="connsiteY68" fmla="*/ 755508 h 2276021"/>
                <a:gd name="connsiteX69" fmla="*/ 2758393 w 4934058"/>
                <a:gd name="connsiteY69" fmla="*/ 726621 h 2276021"/>
                <a:gd name="connsiteX70" fmla="*/ 2824092 w 4934058"/>
                <a:gd name="connsiteY70" fmla="*/ 547118 h 2276021"/>
                <a:gd name="connsiteX71" fmla="*/ 3066617 w 4934058"/>
                <a:gd name="connsiteY71" fmla="*/ 112852 h 2276021"/>
                <a:gd name="connsiteX72" fmla="*/ 1914957 w 4934058"/>
                <a:gd name="connsiteY72" fmla="*/ 0 h 2276021"/>
                <a:gd name="connsiteX73" fmla="*/ 3030596 w 4934058"/>
                <a:gd name="connsiteY73" fmla="*/ 0 h 2276021"/>
                <a:gd name="connsiteX74" fmla="*/ 2945889 w 4934058"/>
                <a:gd name="connsiteY74" fmla="*/ 113276 h 2276021"/>
                <a:gd name="connsiteX75" fmla="*/ 2825792 w 4934058"/>
                <a:gd name="connsiteY75" fmla="*/ 310962 h 2276021"/>
                <a:gd name="connsiteX76" fmla="*/ 2743973 w 4934058"/>
                <a:gd name="connsiteY76" fmla="*/ 480808 h 2276021"/>
                <a:gd name="connsiteX77" fmla="*/ 2726718 w 4934058"/>
                <a:gd name="connsiteY77" fmla="*/ 466571 h 2276021"/>
                <a:gd name="connsiteX78" fmla="*/ 2467029 w 4934058"/>
                <a:gd name="connsiteY78" fmla="*/ 387247 h 2276021"/>
                <a:gd name="connsiteX79" fmla="*/ 2207340 w 4934058"/>
                <a:gd name="connsiteY79" fmla="*/ 466571 h 2276021"/>
                <a:gd name="connsiteX80" fmla="*/ 2195384 w 4934058"/>
                <a:gd name="connsiteY80" fmla="*/ 476436 h 2276021"/>
                <a:gd name="connsiteX81" fmla="*/ 2108268 w 4934058"/>
                <a:gd name="connsiteY81" fmla="*/ 295594 h 2276021"/>
                <a:gd name="connsiteX82" fmla="*/ 1988171 w 4934058"/>
                <a:gd name="connsiteY82" fmla="*/ 97908 h 2276021"/>
                <a:gd name="connsiteX83" fmla="*/ 860771 w 4934058"/>
                <a:gd name="connsiteY83" fmla="*/ 0 h 2276021"/>
                <a:gd name="connsiteX84" fmla="*/ 1780923 w 4934058"/>
                <a:gd name="connsiteY84" fmla="*/ 0 h 2276021"/>
                <a:gd name="connsiteX85" fmla="*/ 1867441 w 4934058"/>
                <a:gd name="connsiteY85" fmla="*/ 112852 h 2276021"/>
                <a:gd name="connsiteX86" fmla="*/ 2109966 w 4934058"/>
                <a:gd name="connsiteY86" fmla="*/ 547118 h 2276021"/>
                <a:gd name="connsiteX87" fmla="*/ 2175665 w 4934058"/>
                <a:gd name="connsiteY87" fmla="*/ 726621 h 2276021"/>
                <a:gd name="connsiteX88" fmla="*/ 1986389 w 4934058"/>
                <a:gd name="connsiteY88" fmla="*/ 755508 h 2276021"/>
                <a:gd name="connsiteX89" fmla="*/ 1757834 w 4934058"/>
                <a:gd name="connsiteY89" fmla="*/ 814275 h 2276021"/>
                <a:gd name="connsiteX90" fmla="*/ 1582563 w 4934058"/>
                <a:gd name="connsiteY90" fmla="*/ 878425 h 2276021"/>
                <a:gd name="connsiteX91" fmla="*/ 1548166 w 4934058"/>
                <a:gd name="connsiteY91" fmla="*/ 784445 h 2276021"/>
                <a:gd name="connsiteX92" fmla="*/ 939419 w 4934058"/>
                <a:gd name="connsiteY92" fmla="*/ 45205 h 227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4934058" h="2276021">
                  <a:moveTo>
                    <a:pt x="2467029" y="2021494"/>
                  </a:moveTo>
                  <a:cubicBezTo>
                    <a:pt x="2654745" y="2021494"/>
                    <a:pt x="2831354" y="2069049"/>
                    <a:pt x="2985466" y="2152767"/>
                  </a:cubicBezTo>
                  <a:lnTo>
                    <a:pt x="3070312" y="2204313"/>
                  </a:lnTo>
                  <a:lnTo>
                    <a:pt x="3016690" y="2276021"/>
                  </a:lnTo>
                  <a:lnTo>
                    <a:pt x="1928863" y="2276021"/>
                  </a:lnTo>
                  <a:lnTo>
                    <a:pt x="1871650" y="2199511"/>
                  </a:lnTo>
                  <a:lnTo>
                    <a:pt x="1948592" y="2152767"/>
                  </a:lnTo>
                  <a:cubicBezTo>
                    <a:pt x="2102704" y="2069049"/>
                    <a:pt x="2279313" y="2021494"/>
                    <a:pt x="2467029" y="2021494"/>
                  </a:cubicBezTo>
                  <a:close/>
                  <a:moveTo>
                    <a:pt x="4934058" y="1405963"/>
                  </a:moveTo>
                  <a:lnTo>
                    <a:pt x="4934058" y="2015677"/>
                  </a:lnTo>
                  <a:cubicBezTo>
                    <a:pt x="4644073" y="2015677"/>
                    <a:pt x="4371246" y="2089139"/>
                    <a:pt x="4133173" y="2218469"/>
                  </a:cubicBezTo>
                  <a:lnTo>
                    <a:pt x="4038438" y="2276021"/>
                  </a:lnTo>
                  <a:lnTo>
                    <a:pt x="3139572" y="2276021"/>
                  </a:lnTo>
                  <a:lnTo>
                    <a:pt x="3167045" y="2239281"/>
                  </a:lnTo>
                  <a:cubicBezTo>
                    <a:pt x="3587050" y="1730353"/>
                    <a:pt x="4222672" y="1405963"/>
                    <a:pt x="4934058" y="1405963"/>
                  </a:cubicBezTo>
                  <a:close/>
                  <a:moveTo>
                    <a:pt x="0" y="1405963"/>
                  </a:moveTo>
                  <a:cubicBezTo>
                    <a:pt x="711387" y="1405963"/>
                    <a:pt x="1347008" y="1730353"/>
                    <a:pt x="1767013" y="2239281"/>
                  </a:cubicBezTo>
                  <a:lnTo>
                    <a:pt x="1794487" y="2276021"/>
                  </a:lnTo>
                  <a:lnTo>
                    <a:pt x="895620" y="2276021"/>
                  </a:lnTo>
                  <a:lnTo>
                    <a:pt x="800886" y="2218469"/>
                  </a:lnTo>
                  <a:cubicBezTo>
                    <a:pt x="562812" y="2089139"/>
                    <a:pt x="289985" y="2015677"/>
                    <a:pt x="0" y="2015677"/>
                  </a:cubicBezTo>
                  <a:close/>
                  <a:moveTo>
                    <a:pt x="2467030" y="819223"/>
                  </a:moveTo>
                  <a:cubicBezTo>
                    <a:pt x="3020331" y="819223"/>
                    <a:pt x="3527798" y="1015459"/>
                    <a:pt x="3923631" y="1342129"/>
                  </a:cubicBezTo>
                  <a:lnTo>
                    <a:pt x="4071198" y="1476247"/>
                  </a:lnTo>
                  <a:lnTo>
                    <a:pt x="4000785" y="1502018"/>
                  </a:lnTo>
                  <a:cubicBezTo>
                    <a:pt x="3857360" y="1562682"/>
                    <a:pt x="3721066" y="1636905"/>
                    <a:pt x="3593510" y="1723080"/>
                  </a:cubicBezTo>
                  <a:lnTo>
                    <a:pt x="3504787" y="1789426"/>
                  </a:lnTo>
                  <a:lnTo>
                    <a:pt x="3406449" y="1715890"/>
                  </a:lnTo>
                  <a:cubicBezTo>
                    <a:pt x="3138286" y="1534723"/>
                    <a:pt x="2815012" y="1428937"/>
                    <a:pt x="2467030" y="1428937"/>
                  </a:cubicBezTo>
                  <a:cubicBezTo>
                    <a:pt x="2119048" y="1428937"/>
                    <a:pt x="1795774" y="1534723"/>
                    <a:pt x="1527611" y="1715890"/>
                  </a:cubicBezTo>
                  <a:lnTo>
                    <a:pt x="1439549" y="1781742"/>
                  </a:lnTo>
                  <a:lnTo>
                    <a:pt x="1340550" y="1707712"/>
                  </a:lnTo>
                  <a:cubicBezTo>
                    <a:pt x="1212995" y="1621537"/>
                    <a:pt x="1076701" y="1547314"/>
                    <a:pt x="933275" y="1486650"/>
                  </a:cubicBezTo>
                  <a:lnTo>
                    <a:pt x="874917" y="1465291"/>
                  </a:lnTo>
                  <a:lnTo>
                    <a:pt x="1010429" y="1342129"/>
                  </a:lnTo>
                  <a:cubicBezTo>
                    <a:pt x="1406262" y="1015459"/>
                    <a:pt x="1913729" y="819223"/>
                    <a:pt x="2467030" y="819223"/>
                  </a:cubicBezTo>
                  <a:close/>
                  <a:moveTo>
                    <a:pt x="4934058" y="350809"/>
                  </a:moveTo>
                  <a:lnTo>
                    <a:pt x="4934058" y="973987"/>
                  </a:lnTo>
                  <a:lnTo>
                    <a:pt x="4840452" y="983424"/>
                  </a:lnTo>
                  <a:cubicBezTo>
                    <a:pt x="4655258" y="1021320"/>
                    <a:pt x="4510212" y="1169435"/>
                    <a:pt x="4476845" y="1356238"/>
                  </a:cubicBezTo>
                  <a:lnTo>
                    <a:pt x="4475307" y="1373664"/>
                  </a:lnTo>
                  <a:lnTo>
                    <a:pt x="4395020" y="1385917"/>
                  </a:lnTo>
                  <a:lnTo>
                    <a:pt x="4190684" y="1438457"/>
                  </a:lnTo>
                  <a:lnTo>
                    <a:pt x="4183291" y="1438457"/>
                  </a:lnTo>
                  <a:lnTo>
                    <a:pt x="4153406" y="1405575"/>
                  </a:lnTo>
                  <a:cubicBezTo>
                    <a:pt x="4099458" y="1351628"/>
                    <a:pt x="4042938" y="1300253"/>
                    <a:pt x="3984045" y="1251650"/>
                  </a:cubicBezTo>
                  <a:lnTo>
                    <a:pt x="3880000" y="1173846"/>
                  </a:lnTo>
                  <a:lnTo>
                    <a:pt x="3889524" y="1134256"/>
                  </a:lnTo>
                  <a:cubicBezTo>
                    <a:pt x="4011143" y="715940"/>
                    <a:pt x="4377236" y="401680"/>
                    <a:pt x="4822853" y="356425"/>
                  </a:cubicBezTo>
                  <a:close/>
                  <a:moveTo>
                    <a:pt x="0" y="350809"/>
                  </a:moveTo>
                  <a:lnTo>
                    <a:pt x="111205" y="356425"/>
                  </a:lnTo>
                  <a:cubicBezTo>
                    <a:pt x="556822" y="401680"/>
                    <a:pt x="922915" y="715940"/>
                    <a:pt x="1044534" y="1134256"/>
                  </a:cubicBezTo>
                  <a:lnTo>
                    <a:pt x="1054059" y="1173846"/>
                  </a:lnTo>
                  <a:lnTo>
                    <a:pt x="950013" y="1251650"/>
                  </a:lnTo>
                  <a:cubicBezTo>
                    <a:pt x="891120" y="1300253"/>
                    <a:pt x="834600" y="1351628"/>
                    <a:pt x="780652" y="1405575"/>
                  </a:cubicBezTo>
                  <a:lnTo>
                    <a:pt x="750767" y="1438457"/>
                  </a:lnTo>
                  <a:lnTo>
                    <a:pt x="740760" y="1438457"/>
                  </a:lnTo>
                  <a:lnTo>
                    <a:pt x="536424" y="1385917"/>
                  </a:lnTo>
                  <a:lnTo>
                    <a:pt x="458787" y="1374068"/>
                  </a:lnTo>
                  <a:lnTo>
                    <a:pt x="457214" y="1356238"/>
                  </a:lnTo>
                  <a:cubicBezTo>
                    <a:pt x="423846" y="1169435"/>
                    <a:pt x="278800" y="1021320"/>
                    <a:pt x="93606" y="983424"/>
                  </a:cubicBezTo>
                  <a:lnTo>
                    <a:pt x="0" y="973987"/>
                  </a:lnTo>
                  <a:close/>
                  <a:moveTo>
                    <a:pt x="3153135" y="0"/>
                  </a:moveTo>
                  <a:lnTo>
                    <a:pt x="4073287" y="0"/>
                  </a:lnTo>
                  <a:lnTo>
                    <a:pt x="3994639" y="45205"/>
                  </a:lnTo>
                  <a:cubicBezTo>
                    <a:pt x="3726477" y="226372"/>
                    <a:pt x="3513427" y="482920"/>
                    <a:pt x="3385892" y="784445"/>
                  </a:cubicBezTo>
                  <a:lnTo>
                    <a:pt x="3351495" y="878425"/>
                  </a:lnTo>
                  <a:lnTo>
                    <a:pt x="3176224" y="814275"/>
                  </a:lnTo>
                  <a:cubicBezTo>
                    <a:pt x="3101546" y="791048"/>
                    <a:pt x="3025294" y="771392"/>
                    <a:pt x="2947669" y="755508"/>
                  </a:cubicBezTo>
                  <a:lnTo>
                    <a:pt x="2758393" y="726621"/>
                  </a:lnTo>
                  <a:lnTo>
                    <a:pt x="2824092" y="547118"/>
                  </a:lnTo>
                  <a:cubicBezTo>
                    <a:pt x="2889272" y="393014"/>
                    <a:pt x="2970843" y="247531"/>
                    <a:pt x="3066617" y="112852"/>
                  </a:cubicBezTo>
                  <a:close/>
                  <a:moveTo>
                    <a:pt x="1914957" y="0"/>
                  </a:moveTo>
                  <a:lnTo>
                    <a:pt x="3030596" y="0"/>
                  </a:lnTo>
                  <a:lnTo>
                    <a:pt x="2945889" y="113276"/>
                  </a:lnTo>
                  <a:cubicBezTo>
                    <a:pt x="2902802" y="177054"/>
                    <a:pt x="2862702" y="243016"/>
                    <a:pt x="2825792" y="310962"/>
                  </a:cubicBezTo>
                  <a:lnTo>
                    <a:pt x="2743973" y="480808"/>
                  </a:lnTo>
                  <a:lnTo>
                    <a:pt x="2726718" y="466571"/>
                  </a:lnTo>
                  <a:cubicBezTo>
                    <a:pt x="2652588" y="416490"/>
                    <a:pt x="2563224" y="387247"/>
                    <a:pt x="2467029" y="387247"/>
                  </a:cubicBezTo>
                  <a:cubicBezTo>
                    <a:pt x="2370834" y="387247"/>
                    <a:pt x="2281470" y="416490"/>
                    <a:pt x="2207340" y="466571"/>
                  </a:cubicBezTo>
                  <a:lnTo>
                    <a:pt x="2195384" y="476436"/>
                  </a:lnTo>
                  <a:lnTo>
                    <a:pt x="2108268" y="295594"/>
                  </a:lnTo>
                  <a:cubicBezTo>
                    <a:pt x="2071358" y="227648"/>
                    <a:pt x="2031258" y="161686"/>
                    <a:pt x="1988171" y="97908"/>
                  </a:cubicBezTo>
                  <a:close/>
                  <a:moveTo>
                    <a:pt x="860771" y="0"/>
                  </a:moveTo>
                  <a:lnTo>
                    <a:pt x="1780923" y="0"/>
                  </a:lnTo>
                  <a:lnTo>
                    <a:pt x="1867441" y="112852"/>
                  </a:lnTo>
                  <a:cubicBezTo>
                    <a:pt x="1963216" y="247531"/>
                    <a:pt x="2044786" y="393014"/>
                    <a:pt x="2109966" y="547118"/>
                  </a:cubicBezTo>
                  <a:lnTo>
                    <a:pt x="2175665" y="726621"/>
                  </a:lnTo>
                  <a:lnTo>
                    <a:pt x="1986389" y="755508"/>
                  </a:lnTo>
                  <a:cubicBezTo>
                    <a:pt x="1908764" y="771392"/>
                    <a:pt x="1832512" y="791048"/>
                    <a:pt x="1757834" y="814275"/>
                  </a:cubicBezTo>
                  <a:lnTo>
                    <a:pt x="1582563" y="878425"/>
                  </a:lnTo>
                  <a:lnTo>
                    <a:pt x="1548166" y="784445"/>
                  </a:lnTo>
                  <a:cubicBezTo>
                    <a:pt x="1420632" y="482920"/>
                    <a:pt x="1207581" y="226372"/>
                    <a:pt x="939419" y="45205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1402239-DD97-419A-BE48-D7F1D2D10658}"/>
              </a:ext>
            </a:extLst>
          </p:cNvPr>
          <p:cNvGrpSpPr/>
          <p:nvPr/>
        </p:nvGrpSpPr>
        <p:grpSpPr>
          <a:xfrm>
            <a:off x="7402445" y="2159798"/>
            <a:ext cx="2160000" cy="900000"/>
            <a:chOff x="3582358" y="1874866"/>
            <a:chExt cx="2160000" cy="900000"/>
          </a:xfrm>
        </p:grpSpPr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5724CB9-8171-4449-8188-0145BBFA1618}"/>
                </a:ext>
              </a:extLst>
            </p:cNvPr>
            <p:cNvSpPr/>
            <p:nvPr/>
          </p:nvSpPr>
          <p:spPr>
            <a:xfrm>
              <a:off x="3582358" y="1874866"/>
              <a:ext cx="2160000" cy="900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F900FAC6-D2D0-4932-B1F2-92444A944390}"/>
                </a:ext>
              </a:extLst>
            </p:cNvPr>
            <p:cNvSpPr/>
            <p:nvPr/>
          </p:nvSpPr>
          <p:spPr>
            <a:xfrm>
              <a:off x="3582884" y="1874866"/>
              <a:ext cx="2157413" cy="900000"/>
            </a:xfrm>
            <a:custGeom>
              <a:avLst/>
              <a:gdLst>
                <a:gd name="connsiteX0" fmla="*/ 2467030 w 4934058"/>
                <a:gd name="connsiteY0" fmla="*/ 1318149 h 2139950"/>
                <a:gd name="connsiteX1" fmla="*/ 1252778 w 4934058"/>
                <a:gd name="connsiteY1" fmla="*/ 1754054 h 2139950"/>
                <a:gd name="connsiteX2" fmla="*/ 1157689 w 4934058"/>
                <a:gd name="connsiteY2" fmla="*/ 1840477 h 2139950"/>
                <a:gd name="connsiteX3" fmla="*/ 1280316 w 4934058"/>
                <a:gd name="connsiteY3" fmla="*/ 1914975 h 2139950"/>
                <a:gd name="connsiteX4" fmla="*/ 1456601 w 4934058"/>
                <a:gd name="connsiteY4" fmla="*/ 2046799 h 2139950"/>
                <a:gd name="connsiteX5" fmla="*/ 1471060 w 4934058"/>
                <a:gd name="connsiteY5" fmla="*/ 2059939 h 2139950"/>
                <a:gd name="connsiteX6" fmla="*/ 1490422 w 4934058"/>
                <a:gd name="connsiteY6" fmla="*/ 2042342 h 2139950"/>
                <a:gd name="connsiteX7" fmla="*/ 2467029 w 4934058"/>
                <a:gd name="connsiteY7" fmla="*/ 1691748 h 2139950"/>
                <a:gd name="connsiteX8" fmla="*/ 3443637 w 4934058"/>
                <a:gd name="connsiteY8" fmla="*/ 2042342 h 2139950"/>
                <a:gd name="connsiteX9" fmla="*/ 3462999 w 4934058"/>
                <a:gd name="connsiteY9" fmla="*/ 2059939 h 2139950"/>
                <a:gd name="connsiteX10" fmla="*/ 3477457 w 4934058"/>
                <a:gd name="connsiteY10" fmla="*/ 2046799 h 2139950"/>
                <a:gd name="connsiteX11" fmla="*/ 3653743 w 4934058"/>
                <a:gd name="connsiteY11" fmla="*/ 1914975 h 2139950"/>
                <a:gd name="connsiteX12" fmla="*/ 3776371 w 4934058"/>
                <a:gd name="connsiteY12" fmla="*/ 1840476 h 2139950"/>
                <a:gd name="connsiteX13" fmla="*/ 3681282 w 4934058"/>
                <a:gd name="connsiteY13" fmla="*/ 1754054 h 2139950"/>
                <a:gd name="connsiteX14" fmla="*/ 2467030 w 4934058"/>
                <a:gd name="connsiteY14" fmla="*/ 1318149 h 2139950"/>
                <a:gd name="connsiteX15" fmla="*/ 2467029 w 4934058"/>
                <a:gd name="connsiteY15" fmla="*/ 818173 h 2139950"/>
                <a:gd name="connsiteX16" fmla="*/ 2259497 w 4934058"/>
                <a:gd name="connsiteY16" fmla="*/ 916045 h 2139950"/>
                <a:gd name="connsiteX17" fmla="*/ 2239840 w 4934058"/>
                <a:gd name="connsiteY17" fmla="*/ 948445 h 2139950"/>
                <a:gd name="connsiteX18" fmla="*/ 2467030 w 4934058"/>
                <a:gd name="connsiteY18" fmla="*/ 937152 h 2139950"/>
                <a:gd name="connsiteX19" fmla="*/ 2694220 w 4934058"/>
                <a:gd name="connsiteY19" fmla="*/ 948445 h 2139950"/>
                <a:gd name="connsiteX20" fmla="*/ 2674562 w 4934058"/>
                <a:gd name="connsiteY20" fmla="*/ 916045 h 2139950"/>
                <a:gd name="connsiteX21" fmla="*/ 2467029 w 4934058"/>
                <a:gd name="connsiteY21" fmla="*/ 818173 h 2139950"/>
                <a:gd name="connsiteX22" fmla="*/ 909569 w 4934058"/>
                <a:gd name="connsiteY22" fmla="*/ 0 h 2139950"/>
                <a:gd name="connsiteX23" fmla="*/ 2224170 w 4934058"/>
                <a:gd name="connsiteY23" fmla="*/ 0 h 2139950"/>
                <a:gd name="connsiteX24" fmla="*/ 2134939 w 4934058"/>
                <a:gd name="connsiteY24" fmla="*/ 20565 h 2139950"/>
                <a:gd name="connsiteX25" fmla="*/ 1842637 w 4934058"/>
                <a:gd name="connsiteY25" fmla="*/ 161083 h 2139950"/>
                <a:gd name="connsiteX26" fmla="*/ 1767192 w 4934058"/>
                <a:gd name="connsiteY26" fmla="*/ 217500 h 2139950"/>
                <a:gd name="connsiteX27" fmla="*/ 1898837 w 4934058"/>
                <a:gd name="connsiteY27" fmla="*/ 393546 h 2139950"/>
                <a:gd name="connsiteX28" fmla="*/ 2010129 w 4934058"/>
                <a:gd name="connsiteY28" fmla="*/ 576738 h 2139950"/>
                <a:gd name="connsiteX29" fmla="*/ 2082588 w 4934058"/>
                <a:gd name="connsiteY29" fmla="*/ 516954 h 2139950"/>
                <a:gd name="connsiteX30" fmla="*/ 2467029 w 4934058"/>
                <a:gd name="connsiteY30" fmla="*/ 399523 h 2139950"/>
                <a:gd name="connsiteX31" fmla="*/ 2851472 w 4934058"/>
                <a:gd name="connsiteY31" fmla="*/ 516954 h 2139950"/>
                <a:gd name="connsiteX32" fmla="*/ 2923930 w 4934058"/>
                <a:gd name="connsiteY32" fmla="*/ 576738 h 2139950"/>
                <a:gd name="connsiteX33" fmla="*/ 3035222 w 4934058"/>
                <a:gd name="connsiteY33" fmla="*/ 393546 h 2139950"/>
                <a:gd name="connsiteX34" fmla="*/ 3166867 w 4934058"/>
                <a:gd name="connsiteY34" fmla="*/ 217499 h 2139950"/>
                <a:gd name="connsiteX35" fmla="*/ 3091423 w 4934058"/>
                <a:gd name="connsiteY35" fmla="*/ 161083 h 2139950"/>
                <a:gd name="connsiteX36" fmla="*/ 2799121 w 4934058"/>
                <a:gd name="connsiteY36" fmla="*/ 20565 h 2139950"/>
                <a:gd name="connsiteX37" fmla="*/ 2709890 w 4934058"/>
                <a:gd name="connsiteY37" fmla="*/ 0 h 2139950"/>
                <a:gd name="connsiteX38" fmla="*/ 4024490 w 4934058"/>
                <a:gd name="connsiteY38" fmla="*/ 0 h 2139950"/>
                <a:gd name="connsiteX39" fmla="*/ 3852526 w 4934058"/>
                <a:gd name="connsiteY39" fmla="*/ 100664 h 2139950"/>
                <a:gd name="connsiteX40" fmla="*/ 3161851 w 4934058"/>
                <a:gd name="connsiteY40" fmla="*/ 963087 h 2139950"/>
                <a:gd name="connsiteX41" fmla="*/ 3135763 w 4934058"/>
                <a:gd name="connsiteY41" fmla="*/ 1036451 h 2139950"/>
                <a:gd name="connsiteX42" fmla="*/ 3137889 w 4934058"/>
                <a:gd name="connsiteY42" fmla="*/ 1036989 h 2139950"/>
                <a:gd name="connsiteX43" fmla="*/ 3345508 w 4934058"/>
                <a:gd name="connsiteY43" fmla="*/ 1111712 h 2139950"/>
                <a:gd name="connsiteX44" fmla="*/ 3482191 w 4934058"/>
                <a:gd name="connsiteY44" fmla="*/ 1176405 h 2139950"/>
                <a:gd name="connsiteX45" fmla="*/ 3495771 w 4934058"/>
                <a:gd name="connsiteY45" fmla="*/ 1135511 h 2139950"/>
                <a:gd name="connsiteX46" fmla="*/ 4777081 w 4934058"/>
                <a:gd name="connsiteY46" fmla="*/ 146465 h 2139950"/>
                <a:gd name="connsiteX47" fmla="*/ 4934058 w 4934058"/>
                <a:gd name="connsiteY47" fmla="*/ 138538 h 2139950"/>
                <a:gd name="connsiteX48" fmla="*/ 4934058 w 4934058"/>
                <a:gd name="connsiteY48" fmla="*/ 557097 h 2139950"/>
                <a:gd name="connsiteX49" fmla="*/ 4819876 w 4934058"/>
                <a:gd name="connsiteY49" fmla="*/ 562863 h 2139950"/>
                <a:gd name="connsiteX50" fmla="*/ 3885649 w 4934058"/>
                <a:gd name="connsiteY50" fmla="*/ 1288276 h 2139950"/>
                <a:gd name="connsiteX51" fmla="*/ 3852792 w 4934058"/>
                <a:gd name="connsiteY51" fmla="*/ 1406592 h 2139950"/>
                <a:gd name="connsiteX52" fmla="*/ 3904995 w 4934058"/>
                <a:gd name="connsiteY52" fmla="*/ 1444842 h 2139950"/>
                <a:gd name="connsiteX53" fmla="*/ 4066707 w 4934058"/>
                <a:gd name="connsiteY53" fmla="*/ 1588546 h 2139950"/>
                <a:gd name="connsiteX54" fmla="*/ 4140008 w 4934058"/>
                <a:gd name="connsiteY54" fmla="*/ 1668237 h 2139950"/>
                <a:gd name="connsiteX55" fmla="*/ 4250527 w 4934058"/>
                <a:gd name="connsiteY55" fmla="*/ 1627786 h 2139950"/>
                <a:gd name="connsiteX56" fmla="*/ 4257202 w 4934058"/>
                <a:gd name="connsiteY56" fmla="*/ 1552144 h 2139950"/>
                <a:gd name="connsiteX57" fmla="*/ 4795484 w 4934058"/>
                <a:gd name="connsiteY57" fmla="*/ 1000233 h 2139950"/>
                <a:gd name="connsiteX58" fmla="*/ 4934058 w 4934058"/>
                <a:gd name="connsiteY58" fmla="*/ 986263 h 2139950"/>
                <a:gd name="connsiteX59" fmla="*/ 4934058 w 4934058"/>
                <a:gd name="connsiteY59" fmla="*/ 1404913 h 2139950"/>
                <a:gd name="connsiteX60" fmla="*/ 4879857 w 4934058"/>
                <a:gd name="connsiteY60" fmla="*/ 1410377 h 2139950"/>
                <a:gd name="connsiteX61" fmla="*/ 4726526 w 4934058"/>
                <a:gd name="connsiteY61" fmla="*/ 1502785 h 2139950"/>
                <a:gd name="connsiteX62" fmla="*/ 4707271 w 4934058"/>
                <a:gd name="connsiteY62" fmla="*/ 1536349 h 2139950"/>
                <a:gd name="connsiteX63" fmla="*/ 4757871 w 4934058"/>
                <a:gd name="connsiteY63" fmla="*/ 1530569 h 2139950"/>
                <a:gd name="connsiteX64" fmla="*/ 4934058 w 4934058"/>
                <a:gd name="connsiteY64" fmla="*/ 1523892 h 2139950"/>
                <a:gd name="connsiteX65" fmla="*/ 4934058 w 4934058"/>
                <a:gd name="connsiteY65" fmla="*/ 1904889 h 2139950"/>
                <a:gd name="connsiteX66" fmla="*/ 4024152 w 4934058"/>
                <a:gd name="connsiteY66" fmla="*/ 2135286 h 2139950"/>
                <a:gd name="connsiteX67" fmla="*/ 4016474 w 4934058"/>
                <a:gd name="connsiteY67" fmla="*/ 2139950 h 2139950"/>
                <a:gd name="connsiteX68" fmla="*/ 2709890 w 4934058"/>
                <a:gd name="connsiteY68" fmla="*/ 2139950 h 2139950"/>
                <a:gd name="connsiteX69" fmla="*/ 2637102 w 4934058"/>
                <a:gd name="connsiteY69" fmla="*/ 2123175 h 2139950"/>
                <a:gd name="connsiteX70" fmla="*/ 2467029 w 4934058"/>
                <a:gd name="connsiteY70" fmla="*/ 2110307 h 2139950"/>
                <a:gd name="connsiteX71" fmla="*/ 2296958 w 4934058"/>
                <a:gd name="connsiteY71" fmla="*/ 2123175 h 2139950"/>
                <a:gd name="connsiteX72" fmla="*/ 2224170 w 4934058"/>
                <a:gd name="connsiteY72" fmla="*/ 2139950 h 2139950"/>
                <a:gd name="connsiteX73" fmla="*/ 917584 w 4934058"/>
                <a:gd name="connsiteY73" fmla="*/ 2139950 h 2139950"/>
                <a:gd name="connsiteX74" fmla="*/ 909906 w 4934058"/>
                <a:gd name="connsiteY74" fmla="*/ 2135286 h 2139950"/>
                <a:gd name="connsiteX75" fmla="*/ 0 w 4934058"/>
                <a:gd name="connsiteY75" fmla="*/ 1904889 h 2139950"/>
                <a:gd name="connsiteX76" fmla="*/ 0 w 4934058"/>
                <a:gd name="connsiteY76" fmla="*/ 1523892 h 2139950"/>
                <a:gd name="connsiteX77" fmla="*/ 176188 w 4934058"/>
                <a:gd name="connsiteY77" fmla="*/ 1530569 h 2139950"/>
                <a:gd name="connsiteX78" fmla="*/ 226788 w 4934058"/>
                <a:gd name="connsiteY78" fmla="*/ 1536349 h 2139950"/>
                <a:gd name="connsiteX79" fmla="*/ 207532 w 4934058"/>
                <a:gd name="connsiteY79" fmla="*/ 1502785 h 2139950"/>
                <a:gd name="connsiteX80" fmla="*/ 54201 w 4934058"/>
                <a:gd name="connsiteY80" fmla="*/ 1410377 h 2139950"/>
                <a:gd name="connsiteX81" fmla="*/ 0 w 4934058"/>
                <a:gd name="connsiteY81" fmla="*/ 1404913 h 2139950"/>
                <a:gd name="connsiteX82" fmla="*/ 0 w 4934058"/>
                <a:gd name="connsiteY82" fmla="*/ 986263 h 2139950"/>
                <a:gd name="connsiteX83" fmla="*/ 138574 w 4934058"/>
                <a:gd name="connsiteY83" fmla="*/ 1000233 h 2139950"/>
                <a:gd name="connsiteX84" fmla="*/ 676857 w 4934058"/>
                <a:gd name="connsiteY84" fmla="*/ 1552144 h 2139950"/>
                <a:gd name="connsiteX85" fmla="*/ 683531 w 4934058"/>
                <a:gd name="connsiteY85" fmla="*/ 1627786 h 2139950"/>
                <a:gd name="connsiteX86" fmla="*/ 794053 w 4934058"/>
                <a:gd name="connsiteY86" fmla="*/ 1668238 h 2139950"/>
                <a:gd name="connsiteX87" fmla="*/ 867354 w 4934058"/>
                <a:gd name="connsiteY87" fmla="*/ 1588546 h 2139950"/>
                <a:gd name="connsiteX88" fmla="*/ 1029066 w 4934058"/>
                <a:gd name="connsiteY88" fmla="*/ 1444842 h 2139950"/>
                <a:gd name="connsiteX89" fmla="*/ 1081267 w 4934058"/>
                <a:gd name="connsiteY89" fmla="*/ 1406593 h 2139950"/>
                <a:gd name="connsiteX90" fmla="*/ 1048409 w 4934058"/>
                <a:gd name="connsiteY90" fmla="*/ 1288276 h 2139950"/>
                <a:gd name="connsiteX91" fmla="*/ 114182 w 4934058"/>
                <a:gd name="connsiteY91" fmla="*/ 562863 h 2139950"/>
                <a:gd name="connsiteX92" fmla="*/ 0 w 4934058"/>
                <a:gd name="connsiteY92" fmla="*/ 557097 h 2139950"/>
                <a:gd name="connsiteX93" fmla="*/ 0 w 4934058"/>
                <a:gd name="connsiteY93" fmla="*/ 138538 h 2139950"/>
                <a:gd name="connsiteX94" fmla="*/ 156977 w 4934058"/>
                <a:gd name="connsiteY94" fmla="*/ 146465 h 2139950"/>
                <a:gd name="connsiteX95" fmla="*/ 1438288 w 4934058"/>
                <a:gd name="connsiteY95" fmla="*/ 1135511 h 2139950"/>
                <a:gd name="connsiteX96" fmla="*/ 1451868 w 4934058"/>
                <a:gd name="connsiteY96" fmla="*/ 1176406 h 2139950"/>
                <a:gd name="connsiteX97" fmla="*/ 1588553 w 4934058"/>
                <a:gd name="connsiteY97" fmla="*/ 1111712 h 2139950"/>
                <a:gd name="connsiteX98" fmla="*/ 1796173 w 4934058"/>
                <a:gd name="connsiteY98" fmla="*/ 1036989 h 2139950"/>
                <a:gd name="connsiteX99" fmla="*/ 1798297 w 4934058"/>
                <a:gd name="connsiteY99" fmla="*/ 1036451 h 2139950"/>
                <a:gd name="connsiteX100" fmla="*/ 1772208 w 4934058"/>
                <a:gd name="connsiteY100" fmla="*/ 963087 h 2139950"/>
                <a:gd name="connsiteX101" fmla="*/ 1081533 w 4934058"/>
                <a:gd name="connsiteY101" fmla="*/ 100664 h 213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4934058" h="2139950">
                  <a:moveTo>
                    <a:pt x="2467030" y="1318149"/>
                  </a:moveTo>
                  <a:cubicBezTo>
                    <a:pt x="2005788" y="1318149"/>
                    <a:pt x="1582753" y="1481735"/>
                    <a:pt x="1252778" y="1754054"/>
                  </a:cubicBezTo>
                  <a:lnTo>
                    <a:pt x="1157689" y="1840477"/>
                  </a:lnTo>
                  <a:lnTo>
                    <a:pt x="1280316" y="1914975"/>
                  </a:lnTo>
                  <a:cubicBezTo>
                    <a:pt x="1341228" y="1956126"/>
                    <a:pt x="1400054" y="2000131"/>
                    <a:pt x="1456601" y="2046799"/>
                  </a:cubicBezTo>
                  <a:lnTo>
                    <a:pt x="1471060" y="2059939"/>
                  </a:lnTo>
                  <a:lnTo>
                    <a:pt x="1490422" y="2042342"/>
                  </a:lnTo>
                  <a:cubicBezTo>
                    <a:pt x="1755816" y="1823319"/>
                    <a:pt x="2096058" y="1691748"/>
                    <a:pt x="2467029" y="1691748"/>
                  </a:cubicBezTo>
                  <a:cubicBezTo>
                    <a:pt x="2838001" y="1691748"/>
                    <a:pt x="3178243" y="1823319"/>
                    <a:pt x="3443637" y="2042342"/>
                  </a:cubicBezTo>
                  <a:lnTo>
                    <a:pt x="3462999" y="2059939"/>
                  </a:lnTo>
                  <a:lnTo>
                    <a:pt x="3477457" y="2046799"/>
                  </a:lnTo>
                  <a:cubicBezTo>
                    <a:pt x="3534005" y="2000131"/>
                    <a:pt x="3592830" y="1956126"/>
                    <a:pt x="3653743" y="1914975"/>
                  </a:cubicBezTo>
                  <a:lnTo>
                    <a:pt x="3776371" y="1840476"/>
                  </a:lnTo>
                  <a:lnTo>
                    <a:pt x="3681282" y="1754054"/>
                  </a:lnTo>
                  <a:cubicBezTo>
                    <a:pt x="3351308" y="1481735"/>
                    <a:pt x="2928273" y="1318149"/>
                    <a:pt x="2467030" y="1318149"/>
                  </a:cubicBezTo>
                  <a:close/>
                  <a:moveTo>
                    <a:pt x="2467029" y="818173"/>
                  </a:moveTo>
                  <a:cubicBezTo>
                    <a:pt x="2383479" y="818173"/>
                    <a:pt x="2308826" y="856272"/>
                    <a:pt x="2259497" y="916045"/>
                  </a:cubicBezTo>
                  <a:lnTo>
                    <a:pt x="2239840" y="948445"/>
                  </a:lnTo>
                  <a:lnTo>
                    <a:pt x="2467030" y="937152"/>
                  </a:lnTo>
                  <a:lnTo>
                    <a:pt x="2694220" y="948445"/>
                  </a:lnTo>
                  <a:lnTo>
                    <a:pt x="2674562" y="916045"/>
                  </a:lnTo>
                  <a:cubicBezTo>
                    <a:pt x="2625233" y="856272"/>
                    <a:pt x="2550581" y="818173"/>
                    <a:pt x="2467029" y="818173"/>
                  </a:cubicBezTo>
                  <a:close/>
                  <a:moveTo>
                    <a:pt x="909569" y="0"/>
                  </a:moveTo>
                  <a:lnTo>
                    <a:pt x="2224170" y="0"/>
                  </a:lnTo>
                  <a:lnTo>
                    <a:pt x="2134939" y="20565"/>
                  </a:lnTo>
                  <a:cubicBezTo>
                    <a:pt x="2030031" y="53195"/>
                    <a:pt x="1931755" y="100876"/>
                    <a:pt x="1842637" y="161083"/>
                  </a:cubicBezTo>
                  <a:lnTo>
                    <a:pt x="1767192" y="217500"/>
                  </a:lnTo>
                  <a:lnTo>
                    <a:pt x="1898837" y="393546"/>
                  </a:lnTo>
                  <a:lnTo>
                    <a:pt x="2010129" y="576738"/>
                  </a:lnTo>
                  <a:lnTo>
                    <a:pt x="2082588" y="516954"/>
                  </a:lnTo>
                  <a:cubicBezTo>
                    <a:pt x="2192329" y="442814"/>
                    <a:pt x="2324624" y="399523"/>
                    <a:pt x="2467029" y="399523"/>
                  </a:cubicBezTo>
                  <a:cubicBezTo>
                    <a:pt x="2609435" y="399523"/>
                    <a:pt x="2741730" y="442814"/>
                    <a:pt x="2851472" y="516954"/>
                  </a:cubicBezTo>
                  <a:lnTo>
                    <a:pt x="2923930" y="576738"/>
                  </a:lnTo>
                  <a:lnTo>
                    <a:pt x="3035222" y="393546"/>
                  </a:lnTo>
                  <a:lnTo>
                    <a:pt x="3166867" y="217499"/>
                  </a:lnTo>
                  <a:lnTo>
                    <a:pt x="3091423" y="161083"/>
                  </a:lnTo>
                  <a:cubicBezTo>
                    <a:pt x="3002304" y="100876"/>
                    <a:pt x="2904028" y="53195"/>
                    <a:pt x="2799121" y="20565"/>
                  </a:cubicBezTo>
                  <a:lnTo>
                    <a:pt x="2709890" y="0"/>
                  </a:lnTo>
                  <a:lnTo>
                    <a:pt x="4024490" y="0"/>
                  </a:lnTo>
                  <a:lnTo>
                    <a:pt x="3852526" y="100664"/>
                  </a:lnTo>
                  <a:cubicBezTo>
                    <a:pt x="3545096" y="312418"/>
                    <a:pt x="3302809" y="611955"/>
                    <a:pt x="3161851" y="963087"/>
                  </a:cubicBezTo>
                  <a:lnTo>
                    <a:pt x="3135763" y="1036451"/>
                  </a:lnTo>
                  <a:lnTo>
                    <a:pt x="3137889" y="1036989"/>
                  </a:lnTo>
                  <a:cubicBezTo>
                    <a:pt x="3208612" y="1058626"/>
                    <a:pt x="3277879" y="1083594"/>
                    <a:pt x="3345508" y="1111712"/>
                  </a:cubicBezTo>
                  <a:lnTo>
                    <a:pt x="3482191" y="1176405"/>
                  </a:lnTo>
                  <a:lnTo>
                    <a:pt x="3495771" y="1135511"/>
                  </a:lnTo>
                  <a:cubicBezTo>
                    <a:pt x="3696306" y="599988"/>
                    <a:pt x="4187362" y="206355"/>
                    <a:pt x="4777081" y="146465"/>
                  </a:cubicBezTo>
                  <a:lnTo>
                    <a:pt x="4934058" y="138538"/>
                  </a:lnTo>
                  <a:lnTo>
                    <a:pt x="4934058" y="557097"/>
                  </a:lnTo>
                  <a:lnTo>
                    <a:pt x="4819876" y="562863"/>
                  </a:lnTo>
                  <a:cubicBezTo>
                    <a:pt x="4388727" y="606649"/>
                    <a:pt x="4030081" y="895690"/>
                    <a:pt x="3885649" y="1288276"/>
                  </a:cubicBezTo>
                  <a:lnTo>
                    <a:pt x="3852792" y="1406592"/>
                  </a:lnTo>
                  <a:lnTo>
                    <a:pt x="3904995" y="1444842"/>
                  </a:lnTo>
                  <a:cubicBezTo>
                    <a:pt x="3961147" y="1490205"/>
                    <a:pt x="4015112" y="1538167"/>
                    <a:pt x="4066707" y="1588546"/>
                  </a:cubicBezTo>
                  <a:lnTo>
                    <a:pt x="4140008" y="1668237"/>
                  </a:lnTo>
                  <a:lnTo>
                    <a:pt x="4250527" y="1627786"/>
                  </a:lnTo>
                  <a:lnTo>
                    <a:pt x="4257202" y="1552144"/>
                  </a:lnTo>
                  <a:cubicBezTo>
                    <a:pt x="4306599" y="1275602"/>
                    <a:pt x="4521324" y="1056335"/>
                    <a:pt x="4795484" y="1000233"/>
                  </a:cubicBezTo>
                  <a:lnTo>
                    <a:pt x="4934058" y="986263"/>
                  </a:lnTo>
                  <a:lnTo>
                    <a:pt x="4934058" y="1404913"/>
                  </a:lnTo>
                  <a:lnTo>
                    <a:pt x="4879857" y="1410377"/>
                  </a:lnTo>
                  <a:cubicBezTo>
                    <a:pt x="4818580" y="1422917"/>
                    <a:pt x="4764893" y="1456295"/>
                    <a:pt x="4726526" y="1502785"/>
                  </a:cubicBezTo>
                  <a:lnTo>
                    <a:pt x="4707271" y="1536349"/>
                  </a:lnTo>
                  <a:lnTo>
                    <a:pt x="4757871" y="1530569"/>
                  </a:lnTo>
                  <a:cubicBezTo>
                    <a:pt x="4816020" y="1526145"/>
                    <a:pt x="4874776" y="1523892"/>
                    <a:pt x="4934058" y="1523892"/>
                  </a:cubicBezTo>
                  <a:lnTo>
                    <a:pt x="4934058" y="1904889"/>
                  </a:lnTo>
                  <a:cubicBezTo>
                    <a:pt x="4604599" y="1904889"/>
                    <a:pt x="4294634" y="1988351"/>
                    <a:pt x="4024152" y="2135286"/>
                  </a:cubicBezTo>
                  <a:lnTo>
                    <a:pt x="4016474" y="2139950"/>
                  </a:lnTo>
                  <a:lnTo>
                    <a:pt x="2709890" y="2139950"/>
                  </a:lnTo>
                  <a:lnTo>
                    <a:pt x="2637102" y="2123175"/>
                  </a:lnTo>
                  <a:cubicBezTo>
                    <a:pt x="2581648" y="2114702"/>
                    <a:pt x="2524852" y="2110307"/>
                    <a:pt x="2467029" y="2110307"/>
                  </a:cubicBezTo>
                  <a:cubicBezTo>
                    <a:pt x="2409207" y="2110307"/>
                    <a:pt x="2352412" y="2114702"/>
                    <a:pt x="2296958" y="2123175"/>
                  </a:cubicBezTo>
                  <a:lnTo>
                    <a:pt x="2224170" y="2139950"/>
                  </a:lnTo>
                  <a:lnTo>
                    <a:pt x="917584" y="2139950"/>
                  </a:lnTo>
                  <a:lnTo>
                    <a:pt x="909906" y="2135286"/>
                  </a:lnTo>
                  <a:cubicBezTo>
                    <a:pt x="639425" y="1988351"/>
                    <a:pt x="329459" y="1904889"/>
                    <a:pt x="0" y="1904889"/>
                  </a:cubicBezTo>
                  <a:lnTo>
                    <a:pt x="0" y="1523892"/>
                  </a:lnTo>
                  <a:cubicBezTo>
                    <a:pt x="59283" y="1523892"/>
                    <a:pt x="118039" y="1526145"/>
                    <a:pt x="176188" y="1530569"/>
                  </a:cubicBezTo>
                  <a:lnTo>
                    <a:pt x="226788" y="1536349"/>
                  </a:lnTo>
                  <a:lnTo>
                    <a:pt x="207532" y="1502785"/>
                  </a:lnTo>
                  <a:cubicBezTo>
                    <a:pt x="169165" y="1456295"/>
                    <a:pt x="115479" y="1422917"/>
                    <a:pt x="54201" y="1410377"/>
                  </a:cubicBezTo>
                  <a:lnTo>
                    <a:pt x="0" y="1404913"/>
                  </a:lnTo>
                  <a:lnTo>
                    <a:pt x="0" y="986263"/>
                  </a:lnTo>
                  <a:lnTo>
                    <a:pt x="138574" y="1000233"/>
                  </a:lnTo>
                  <a:cubicBezTo>
                    <a:pt x="412735" y="1056335"/>
                    <a:pt x="627459" y="1275602"/>
                    <a:pt x="676857" y="1552144"/>
                  </a:cubicBezTo>
                  <a:lnTo>
                    <a:pt x="683531" y="1627786"/>
                  </a:lnTo>
                  <a:lnTo>
                    <a:pt x="794053" y="1668238"/>
                  </a:lnTo>
                  <a:lnTo>
                    <a:pt x="867354" y="1588546"/>
                  </a:lnTo>
                  <a:cubicBezTo>
                    <a:pt x="918949" y="1538167"/>
                    <a:pt x="972914" y="1490205"/>
                    <a:pt x="1029066" y="1444842"/>
                  </a:cubicBezTo>
                  <a:lnTo>
                    <a:pt x="1081267" y="1406593"/>
                  </a:lnTo>
                  <a:lnTo>
                    <a:pt x="1048409" y="1288276"/>
                  </a:lnTo>
                  <a:cubicBezTo>
                    <a:pt x="903978" y="895690"/>
                    <a:pt x="545332" y="606649"/>
                    <a:pt x="114182" y="562863"/>
                  </a:cubicBezTo>
                  <a:lnTo>
                    <a:pt x="0" y="557097"/>
                  </a:lnTo>
                  <a:lnTo>
                    <a:pt x="0" y="138538"/>
                  </a:lnTo>
                  <a:lnTo>
                    <a:pt x="156977" y="146465"/>
                  </a:lnTo>
                  <a:cubicBezTo>
                    <a:pt x="746698" y="206355"/>
                    <a:pt x="1237753" y="599988"/>
                    <a:pt x="1438288" y="1135511"/>
                  </a:cubicBezTo>
                  <a:lnTo>
                    <a:pt x="1451868" y="1176406"/>
                  </a:lnTo>
                  <a:lnTo>
                    <a:pt x="1588553" y="1111712"/>
                  </a:lnTo>
                  <a:cubicBezTo>
                    <a:pt x="1656182" y="1083594"/>
                    <a:pt x="1725450" y="1058626"/>
                    <a:pt x="1796173" y="1036989"/>
                  </a:cubicBezTo>
                  <a:lnTo>
                    <a:pt x="1798297" y="1036451"/>
                  </a:lnTo>
                  <a:lnTo>
                    <a:pt x="1772208" y="963087"/>
                  </a:lnTo>
                  <a:cubicBezTo>
                    <a:pt x="1631251" y="611955"/>
                    <a:pt x="1388964" y="312418"/>
                    <a:pt x="1081533" y="100664"/>
                  </a:cubicBezTo>
                  <a:close/>
                </a:path>
              </a:pathLst>
            </a:cu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66BBF709-2AFD-49AC-A343-C5DC58EA1448}"/>
              </a:ext>
            </a:extLst>
          </p:cNvPr>
          <p:cNvGrpSpPr/>
          <p:nvPr/>
        </p:nvGrpSpPr>
        <p:grpSpPr>
          <a:xfrm>
            <a:off x="7400384" y="3670491"/>
            <a:ext cx="2160000" cy="900000"/>
            <a:chOff x="3582358" y="3208366"/>
            <a:chExt cx="2160000" cy="900000"/>
          </a:xfrm>
        </p:grpSpPr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F4BE2914-7ED0-4A33-A926-FE71D932C329}"/>
                </a:ext>
              </a:extLst>
            </p:cNvPr>
            <p:cNvSpPr/>
            <p:nvPr/>
          </p:nvSpPr>
          <p:spPr>
            <a:xfrm>
              <a:off x="3582358" y="3208366"/>
              <a:ext cx="2160000" cy="900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3DC0CD6F-0B1A-48B8-8F68-C6D56C690196}"/>
                </a:ext>
              </a:extLst>
            </p:cNvPr>
            <p:cNvSpPr/>
            <p:nvPr/>
          </p:nvSpPr>
          <p:spPr>
            <a:xfrm>
              <a:off x="3582829" y="3208366"/>
              <a:ext cx="2157412" cy="900000"/>
            </a:xfrm>
            <a:custGeom>
              <a:avLst/>
              <a:gdLst>
                <a:gd name="connsiteX0" fmla="*/ 4934058 w 4934058"/>
                <a:gd name="connsiteY0" fmla="*/ 2160559 h 2276021"/>
                <a:gd name="connsiteX1" fmla="*/ 4934058 w 4934058"/>
                <a:gd name="connsiteY1" fmla="*/ 2276021 h 2276021"/>
                <a:gd name="connsiteX2" fmla="*/ 4350314 w 4934058"/>
                <a:gd name="connsiteY2" fmla="*/ 2276021 h 2276021"/>
                <a:gd name="connsiteX3" fmla="*/ 4362392 w 4934058"/>
                <a:gd name="connsiteY3" fmla="*/ 2270517 h 2276021"/>
                <a:gd name="connsiteX4" fmla="*/ 4777081 w 4934058"/>
                <a:gd name="connsiteY4" fmla="*/ 2168486 h 2276021"/>
                <a:gd name="connsiteX5" fmla="*/ 0 w 4934058"/>
                <a:gd name="connsiteY5" fmla="*/ 2160559 h 2276021"/>
                <a:gd name="connsiteX6" fmla="*/ 156977 w 4934058"/>
                <a:gd name="connsiteY6" fmla="*/ 2168486 h 2276021"/>
                <a:gd name="connsiteX7" fmla="*/ 571666 w 4934058"/>
                <a:gd name="connsiteY7" fmla="*/ 2270517 h 2276021"/>
                <a:gd name="connsiteX8" fmla="*/ 583745 w 4934058"/>
                <a:gd name="connsiteY8" fmla="*/ 2276021 h 2276021"/>
                <a:gd name="connsiteX9" fmla="*/ 0 w 4934058"/>
                <a:gd name="connsiteY9" fmla="*/ 2276021 h 2276021"/>
                <a:gd name="connsiteX10" fmla="*/ 2467029 w 4934058"/>
                <a:gd name="connsiteY10" fmla="*/ 1573819 h 2276021"/>
                <a:gd name="connsiteX11" fmla="*/ 3325443 w 4934058"/>
                <a:gd name="connsiteY11" fmla="*/ 1836028 h 2276021"/>
                <a:gd name="connsiteX12" fmla="*/ 3392346 w 4934058"/>
                <a:gd name="connsiteY12" fmla="*/ 1886057 h 2276021"/>
                <a:gd name="connsiteX13" fmla="*/ 3249532 w 4934058"/>
                <a:gd name="connsiteY13" fmla="*/ 2015855 h 2276021"/>
                <a:gd name="connsiteX14" fmla="*/ 3095056 w 4934058"/>
                <a:gd name="connsiteY14" fmla="*/ 2185821 h 2276021"/>
                <a:gd name="connsiteX15" fmla="*/ 3091422 w 4934058"/>
                <a:gd name="connsiteY15" fmla="*/ 2183104 h 2276021"/>
                <a:gd name="connsiteX16" fmla="*/ 2467029 w 4934058"/>
                <a:gd name="connsiteY16" fmla="*/ 1992378 h 2276021"/>
                <a:gd name="connsiteX17" fmla="*/ 1934714 w 4934058"/>
                <a:gd name="connsiteY17" fmla="*/ 2127166 h 2276021"/>
                <a:gd name="connsiteX18" fmla="*/ 1861623 w 4934058"/>
                <a:gd name="connsiteY18" fmla="*/ 2171569 h 2276021"/>
                <a:gd name="connsiteX19" fmla="*/ 1861013 w 4934058"/>
                <a:gd name="connsiteY19" fmla="*/ 2170754 h 2276021"/>
                <a:gd name="connsiteX20" fmla="*/ 1706265 w 4934058"/>
                <a:gd name="connsiteY20" fmla="*/ 2000487 h 2276021"/>
                <a:gd name="connsiteX21" fmla="*/ 1562915 w 4934058"/>
                <a:gd name="connsiteY21" fmla="*/ 1870203 h 2276021"/>
                <a:gd name="connsiteX22" fmla="*/ 1608616 w 4934058"/>
                <a:gd name="connsiteY22" fmla="*/ 1836028 h 2276021"/>
                <a:gd name="connsiteX23" fmla="*/ 2467029 w 4934058"/>
                <a:gd name="connsiteY23" fmla="*/ 1573819 h 2276021"/>
                <a:gd name="connsiteX24" fmla="*/ 4934058 w 4934058"/>
                <a:gd name="connsiteY24" fmla="*/ 1405963 h 2276021"/>
                <a:gd name="connsiteX25" fmla="*/ 4934058 w 4934058"/>
                <a:gd name="connsiteY25" fmla="*/ 1786960 h 2276021"/>
                <a:gd name="connsiteX26" fmla="*/ 3719806 w 4934058"/>
                <a:gd name="connsiteY26" fmla="*/ 2222865 h 2276021"/>
                <a:gd name="connsiteX27" fmla="*/ 3661320 w 4934058"/>
                <a:gd name="connsiteY27" fmla="*/ 2276021 h 2276021"/>
                <a:gd name="connsiteX28" fmla="*/ 3139572 w 4934058"/>
                <a:gd name="connsiteY28" fmla="*/ 2276021 h 2276021"/>
                <a:gd name="connsiteX29" fmla="*/ 3167046 w 4934058"/>
                <a:gd name="connsiteY29" fmla="*/ 2239281 h 2276021"/>
                <a:gd name="connsiteX30" fmla="*/ 4934058 w 4934058"/>
                <a:gd name="connsiteY30" fmla="*/ 1405963 h 2276021"/>
                <a:gd name="connsiteX31" fmla="*/ 0 w 4934058"/>
                <a:gd name="connsiteY31" fmla="*/ 1405963 h 2276021"/>
                <a:gd name="connsiteX32" fmla="*/ 1767013 w 4934058"/>
                <a:gd name="connsiteY32" fmla="*/ 2239281 h 2276021"/>
                <a:gd name="connsiteX33" fmla="*/ 1794487 w 4934058"/>
                <a:gd name="connsiteY33" fmla="*/ 2276021 h 2276021"/>
                <a:gd name="connsiteX34" fmla="*/ 1272739 w 4934058"/>
                <a:gd name="connsiteY34" fmla="*/ 2276021 h 2276021"/>
                <a:gd name="connsiteX35" fmla="*/ 1214252 w 4934058"/>
                <a:gd name="connsiteY35" fmla="*/ 2222865 h 2276021"/>
                <a:gd name="connsiteX36" fmla="*/ 0 w 4934058"/>
                <a:gd name="connsiteY36" fmla="*/ 1786960 h 2276021"/>
                <a:gd name="connsiteX37" fmla="*/ 2467030 w 4934058"/>
                <a:gd name="connsiteY37" fmla="*/ 819223 h 2276021"/>
                <a:gd name="connsiteX38" fmla="*/ 3923631 w 4934058"/>
                <a:gd name="connsiteY38" fmla="*/ 1342129 h 2276021"/>
                <a:gd name="connsiteX39" fmla="*/ 4074318 w 4934058"/>
                <a:gd name="connsiteY39" fmla="*/ 1479083 h 2276021"/>
                <a:gd name="connsiteX40" fmla="*/ 4011653 w 4934058"/>
                <a:gd name="connsiteY40" fmla="*/ 1502018 h 2276021"/>
                <a:gd name="connsiteX41" fmla="*/ 3802064 w 4934058"/>
                <a:gd name="connsiteY41" fmla="*/ 1602983 h 2276021"/>
                <a:gd name="connsiteX42" fmla="*/ 3707815 w 4934058"/>
                <a:gd name="connsiteY42" fmla="*/ 1660240 h 2276021"/>
                <a:gd name="connsiteX43" fmla="*/ 3681282 w 4934058"/>
                <a:gd name="connsiteY43" fmla="*/ 1636125 h 2276021"/>
                <a:gd name="connsiteX44" fmla="*/ 2467030 w 4934058"/>
                <a:gd name="connsiteY44" fmla="*/ 1200220 h 2276021"/>
                <a:gd name="connsiteX45" fmla="*/ 1252778 w 4934058"/>
                <a:gd name="connsiteY45" fmla="*/ 1636125 h 2276021"/>
                <a:gd name="connsiteX46" fmla="*/ 1245088 w 4934058"/>
                <a:gd name="connsiteY46" fmla="*/ 1643115 h 2276021"/>
                <a:gd name="connsiteX47" fmla="*/ 1153732 w 4934058"/>
                <a:gd name="connsiteY47" fmla="*/ 1587615 h 2276021"/>
                <a:gd name="connsiteX48" fmla="*/ 944143 w 4934058"/>
                <a:gd name="connsiteY48" fmla="*/ 1486650 h 2276021"/>
                <a:gd name="connsiteX49" fmla="*/ 878037 w 4934058"/>
                <a:gd name="connsiteY49" fmla="*/ 1462455 h 2276021"/>
                <a:gd name="connsiteX50" fmla="*/ 1010429 w 4934058"/>
                <a:gd name="connsiteY50" fmla="*/ 1342129 h 2276021"/>
                <a:gd name="connsiteX51" fmla="*/ 2467030 w 4934058"/>
                <a:gd name="connsiteY51" fmla="*/ 819223 h 2276021"/>
                <a:gd name="connsiteX52" fmla="*/ 4934058 w 4934058"/>
                <a:gd name="connsiteY52" fmla="*/ 750859 h 2276021"/>
                <a:gd name="connsiteX53" fmla="*/ 4934058 w 4934058"/>
                <a:gd name="connsiteY53" fmla="*/ 1169509 h 2276021"/>
                <a:gd name="connsiteX54" fmla="*/ 4879857 w 4934058"/>
                <a:gd name="connsiteY54" fmla="*/ 1174973 h 2276021"/>
                <a:gd name="connsiteX55" fmla="*/ 4681432 w 4934058"/>
                <a:gd name="connsiteY55" fmla="*/ 1345983 h 2276021"/>
                <a:gd name="connsiteX56" fmla="*/ 4680532 w 4934058"/>
                <a:gd name="connsiteY56" fmla="*/ 1349312 h 2276021"/>
                <a:gd name="connsiteX57" fmla="*/ 4642788 w 4934058"/>
                <a:gd name="connsiteY57" fmla="*/ 1351218 h 2276021"/>
                <a:gd name="connsiteX58" fmla="*/ 4415431 w 4934058"/>
                <a:gd name="connsiteY58" fmla="*/ 1385917 h 2276021"/>
                <a:gd name="connsiteX59" fmla="*/ 4247283 w 4934058"/>
                <a:gd name="connsiteY59" fmla="*/ 1429152 h 2276021"/>
                <a:gd name="connsiteX60" fmla="*/ 4257202 w 4934058"/>
                <a:gd name="connsiteY60" fmla="*/ 1316740 h 2276021"/>
                <a:gd name="connsiteX61" fmla="*/ 4795484 w 4934058"/>
                <a:gd name="connsiteY61" fmla="*/ 764829 h 2276021"/>
                <a:gd name="connsiteX62" fmla="*/ 0 w 4934058"/>
                <a:gd name="connsiteY62" fmla="*/ 750859 h 2276021"/>
                <a:gd name="connsiteX63" fmla="*/ 138574 w 4934058"/>
                <a:gd name="connsiteY63" fmla="*/ 764829 h 2276021"/>
                <a:gd name="connsiteX64" fmla="*/ 676857 w 4934058"/>
                <a:gd name="connsiteY64" fmla="*/ 1316740 h 2276021"/>
                <a:gd name="connsiteX65" fmla="*/ 685889 w 4934058"/>
                <a:gd name="connsiteY65" fmla="*/ 1419100 h 2276021"/>
                <a:gd name="connsiteX66" fmla="*/ 556835 w 4934058"/>
                <a:gd name="connsiteY66" fmla="*/ 1385917 h 2276021"/>
                <a:gd name="connsiteX67" fmla="*/ 329478 w 4934058"/>
                <a:gd name="connsiteY67" fmla="*/ 1351218 h 2276021"/>
                <a:gd name="connsiteX68" fmla="*/ 252998 w 4934058"/>
                <a:gd name="connsiteY68" fmla="*/ 1347356 h 2276021"/>
                <a:gd name="connsiteX69" fmla="*/ 252627 w 4934058"/>
                <a:gd name="connsiteY69" fmla="*/ 1345983 h 2276021"/>
                <a:gd name="connsiteX70" fmla="*/ 54201 w 4934058"/>
                <a:gd name="connsiteY70" fmla="*/ 1174973 h 2276021"/>
                <a:gd name="connsiteX71" fmla="*/ 0 w 4934058"/>
                <a:gd name="connsiteY71" fmla="*/ 1169509 h 2276021"/>
                <a:gd name="connsiteX72" fmla="*/ 2467029 w 4934058"/>
                <a:gd name="connsiteY72" fmla="*/ 128287 h 2276021"/>
                <a:gd name="connsiteX73" fmla="*/ 2851471 w 4934058"/>
                <a:gd name="connsiteY73" fmla="*/ 245718 h 2276021"/>
                <a:gd name="connsiteX74" fmla="*/ 2853508 w 4934058"/>
                <a:gd name="connsiteY74" fmla="*/ 247398 h 2276021"/>
                <a:gd name="connsiteX75" fmla="*/ 2836660 w 4934058"/>
                <a:gd name="connsiteY75" fmla="*/ 275130 h 2276021"/>
                <a:gd name="connsiteX76" fmla="*/ 2735696 w 4934058"/>
                <a:gd name="connsiteY76" fmla="*/ 484719 h 2276021"/>
                <a:gd name="connsiteX77" fmla="*/ 2674631 w 4934058"/>
                <a:gd name="connsiteY77" fmla="*/ 651559 h 2276021"/>
                <a:gd name="connsiteX78" fmla="*/ 2657204 w 4934058"/>
                <a:gd name="connsiteY78" fmla="*/ 625710 h 2276021"/>
                <a:gd name="connsiteX79" fmla="*/ 2467029 w 4934058"/>
                <a:gd name="connsiteY79" fmla="*/ 546937 h 2276021"/>
                <a:gd name="connsiteX80" fmla="*/ 2316659 w 4934058"/>
                <a:gd name="connsiteY80" fmla="*/ 592869 h 2276021"/>
                <a:gd name="connsiteX81" fmla="*/ 2277219 w 4934058"/>
                <a:gd name="connsiteY81" fmla="*/ 625410 h 2276021"/>
                <a:gd name="connsiteX82" fmla="*/ 2220101 w 4934058"/>
                <a:gd name="connsiteY82" fmla="*/ 469351 h 2276021"/>
                <a:gd name="connsiteX83" fmla="*/ 2119137 w 4934058"/>
                <a:gd name="connsiteY83" fmla="*/ 259762 h 2276021"/>
                <a:gd name="connsiteX84" fmla="*/ 2103657 w 4934058"/>
                <a:gd name="connsiteY84" fmla="*/ 234282 h 2276021"/>
                <a:gd name="connsiteX85" fmla="*/ 2199386 w 4934058"/>
                <a:gd name="connsiteY85" fmla="*/ 182322 h 2276021"/>
                <a:gd name="connsiteX86" fmla="*/ 2467029 w 4934058"/>
                <a:gd name="connsiteY86" fmla="*/ 128287 h 2276021"/>
                <a:gd name="connsiteX87" fmla="*/ 4402967 w 4934058"/>
                <a:gd name="connsiteY87" fmla="*/ 0 h 2276021"/>
                <a:gd name="connsiteX88" fmla="*/ 4934058 w 4934058"/>
                <a:gd name="connsiteY88" fmla="*/ 0 h 2276021"/>
                <a:gd name="connsiteX89" fmla="*/ 4934058 w 4934058"/>
                <a:gd name="connsiteY89" fmla="*/ 321693 h 2276021"/>
                <a:gd name="connsiteX90" fmla="*/ 4819876 w 4934058"/>
                <a:gd name="connsiteY90" fmla="*/ 327459 h 2276021"/>
                <a:gd name="connsiteX91" fmla="*/ 3861562 w 4934058"/>
                <a:gd name="connsiteY91" fmla="*/ 1126112 h 2276021"/>
                <a:gd name="connsiteX92" fmla="*/ 3854641 w 4934058"/>
                <a:gd name="connsiteY92" fmla="*/ 1154883 h 2276021"/>
                <a:gd name="connsiteX93" fmla="*/ 3800447 w 4934058"/>
                <a:gd name="connsiteY93" fmla="*/ 1114358 h 2276021"/>
                <a:gd name="connsiteX94" fmla="*/ 3603812 w 4934058"/>
                <a:gd name="connsiteY94" fmla="*/ 994899 h 2276021"/>
                <a:gd name="connsiteX95" fmla="*/ 3484130 w 4934058"/>
                <a:gd name="connsiteY95" fmla="*/ 937245 h 2276021"/>
                <a:gd name="connsiteX96" fmla="*/ 3505232 w 4934058"/>
                <a:gd name="connsiteY96" fmla="*/ 875492 h 2276021"/>
                <a:gd name="connsiteX97" fmla="*/ 4362392 w 4934058"/>
                <a:gd name="connsiteY97" fmla="*/ 13092 h 2276021"/>
                <a:gd name="connsiteX98" fmla="*/ 3153136 w 4934058"/>
                <a:gd name="connsiteY98" fmla="*/ 0 h 2276021"/>
                <a:gd name="connsiteX99" fmla="*/ 3682918 w 4934058"/>
                <a:gd name="connsiteY99" fmla="*/ 0 h 2276021"/>
                <a:gd name="connsiteX100" fmla="*/ 3650542 w 4934058"/>
                <a:gd name="connsiteY100" fmla="*/ 25439 h 2276021"/>
                <a:gd name="connsiteX101" fmla="*/ 3175149 w 4934058"/>
                <a:gd name="connsiteY101" fmla="*/ 695418 h 2276021"/>
                <a:gd name="connsiteX102" fmla="*/ 3135481 w 4934058"/>
                <a:gd name="connsiteY102" fmla="*/ 803799 h 2276021"/>
                <a:gd name="connsiteX103" fmla="*/ 2947669 w 4934058"/>
                <a:gd name="connsiteY103" fmla="*/ 755508 h 2276021"/>
                <a:gd name="connsiteX104" fmla="*/ 2758393 w 4934058"/>
                <a:gd name="connsiteY104" fmla="*/ 726621 h 2276021"/>
                <a:gd name="connsiteX105" fmla="*/ 2824093 w 4934058"/>
                <a:gd name="connsiteY105" fmla="*/ 547118 h 2276021"/>
                <a:gd name="connsiteX106" fmla="*/ 3066618 w 4934058"/>
                <a:gd name="connsiteY106" fmla="*/ 112852 h 2276021"/>
                <a:gd name="connsiteX107" fmla="*/ 1251141 w 4934058"/>
                <a:gd name="connsiteY107" fmla="*/ 0 h 2276021"/>
                <a:gd name="connsiteX108" fmla="*/ 1780923 w 4934058"/>
                <a:gd name="connsiteY108" fmla="*/ 0 h 2276021"/>
                <a:gd name="connsiteX109" fmla="*/ 1867441 w 4934058"/>
                <a:gd name="connsiteY109" fmla="*/ 112852 h 2276021"/>
                <a:gd name="connsiteX110" fmla="*/ 2109966 w 4934058"/>
                <a:gd name="connsiteY110" fmla="*/ 547118 h 2276021"/>
                <a:gd name="connsiteX111" fmla="*/ 2175665 w 4934058"/>
                <a:gd name="connsiteY111" fmla="*/ 726621 h 2276021"/>
                <a:gd name="connsiteX112" fmla="*/ 1986389 w 4934058"/>
                <a:gd name="connsiteY112" fmla="*/ 755508 h 2276021"/>
                <a:gd name="connsiteX113" fmla="*/ 1798578 w 4934058"/>
                <a:gd name="connsiteY113" fmla="*/ 803799 h 2276021"/>
                <a:gd name="connsiteX114" fmla="*/ 1758910 w 4934058"/>
                <a:gd name="connsiteY114" fmla="*/ 695418 h 2276021"/>
                <a:gd name="connsiteX115" fmla="*/ 1283517 w 4934058"/>
                <a:gd name="connsiteY115" fmla="*/ 25439 h 2276021"/>
                <a:gd name="connsiteX116" fmla="*/ 0 w 4934058"/>
                <a:gd name="connsiteY116" fmla="*/ 0 h 2276021"/>
                <a:gd name="connsiteX117" fmla="*/ 531091 w 4934058"/>
                <a:gd name="connsiteY117" fmla="*/ 0 h 2276021"/>
                <a:gd name="connsiteX118" fmla="*/ 571666 w 4934058"/>
                <a:gd name="connsiteY118" fmla="*/ 13092 h 2276021"/>
                <a:gd name="connsiteX119" fmla="*/ 1428826 w 4934058"/>
                <a:gd name="connsiteY119" fmla="*/ 875492 h 2276021"/>
                <a:gd name="connsiteX120" fmla="*/ 1449928 w 4934058"/>
                <a:gd name="connsiteY120" fmla="*/ 937245 h 2276021"/>
                <a:gd name="connsiteX121" fmla="*/ 1330246 w 4934058"/>
                <a:gd name="connsiteY121" fmla="*/ 994899 h 2276021"/>
                <a:gd name="connsiteX122" fmla="*/ 1133611 w 4934058"/>
                <a:gd name="connsiteY122" fmla="*/ 1114358 h 2276021"/>
                <a:gd name="connsiteX123" fmla="*/ 1079418 w 4934058"/>
                <a:gd name="connsiteY123" fmla="*/ 1154883 h 2276021"/>
                <a:gd name="connsiteX124" fmla="*/ 1072496 w 4934058"/>
                <a:gd name="connsiteY124" fmla="*/ 1126112 h 2276021"/>
                <a:gd name="connsiteX125" fmla="*/ 114182 w 4934058"/>
                <a:gd name="connsiteY125" fmla="*/ 327459 h 2276021"/>
                <a:gd name="connsiteX126" fmla="*/ 0 w 4934058"/>
                <a:gd name="connsiteY126" fmla="*/ 321693 h 227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934058" h="2276021">
                  <a:moveTo>
                    <a:pt x="4934058" y="2160559"/>
                  </a:moveTo>
                  <a:lnTo>
                    <a:pt x="4934058" y="2276021"/>
                  </a:lnTo>
                  <a:lnTo>
                    <a:pt x="4350314" y="2276021"/>
                  </a:lnTo>
                  <a:lnTo>
                    <a:pt x="4362392" y="2270517"/>
                  </a:lnTo>
                  <a:cubicBezTo>
                    <a:pt x="4492736" y="2218192"/>
                    <a:pt x="4631919" y="2183228"/>
                    <a:pt x="4777081" y="2168486"/>
                  </a:cubicBezTo>
                  <a:close/>
                  <a:moveTo>
                    <a:pt x="0" y="2160559"/>
                  </a:moveTo>
                  <a:lnTo>
                    <a:pt x="156977" y="2168486"/>
                  </a:lnTo>
                  <a:cubicBezTo>
                    <a:pt x="302139" y="2183228"/>
                    <a:pt x="441323" y="2218192"/>
                    <a:pt x="571666" y="2270517"/>
                  </a:cubicBezTo>
                  <a:lnTo>
                    <a:pt x="583745" y="2276021"/>
                  </a:lnTo>
                  <a:lnTo>
                    <a:pt x="0" y="2276021"/>
                  </a:lnTo>
                  <a:close/>
                  <a:moveTo>
                    <a:pt x="2467029" y="1573819"/>
                  </a:moveTo>
                  <a:cubicBezTo>
                    <a:pt x="2785005" y="1573819"/>
                    <a:pt x="3080404" y="1670483"/>
                    <a:pt x="3325443" y="1836028"/>
                  </a:cubicBezTo>
                  <a:lnTo>
                    <a:pt x="3392346" y="1886057"/>
                  </a:lnTo>
                  <a:lnTo>
                    <a:pt x="3249532" y="2015855"/>
                  </a:lnTo>
                  <a:lnTo>
                    <a:pt x="3095056" y="2185821"/>
                  </a:lnTo>
                  <a:lnTo>
                    <a:pt x="3091422" y="2183104"/>
                  </a:lnTo>
                  <a:cubicBezTo>
                    <a:pt x="2913186" y="2062690"/>
                    <a:pt x="2698318" y="1992378"/>
                    <a:pt x="2467029" y="1992378"/>
                  </a:cubicBezTo>
                  <a:cubicBezTo>
                    <a:pt x="2274288" y="1992378"/>
                    <a:pt x="2092952" y="2041206"/>
                    <a:pt x="1934714" y="2127166"/>
                  </a:cubicBezTo>
                  <a:lnTo>
                    <a:pt x="1861623" y="2171569"/>
                  </a:lnTo>
                  <a:lnTo>
                    <a:pt x="1861013" y="2170754"/>
                  </a:lnTo>
                  <a:cubicBezTo>
                    <a:pt x="1812151" y="2111546"/>
                    <a:pt x="1760501" y="2054723"/>
                    <a:pt x="1706265" y="2000487"/>
                  </a:cubicBezTo>
                  <a:lnTo>
                    <a:pt x="1562915" y="1870203"/>
                  </a:lnTo>
                  <a:lnTo>
                    <a:pt x="1608616" y="1836028"/>
                  </a:lnTo>
                  <a:cubicBezTo>
                    <a:pt x="1853655" y="1670483"/>
                    <a:pt x="2149054" y="1573819"/>
                    <a:pt x="2467029" y="1573819"/>
                  </a:cubicBezTo>
                  <a:close/>
                  <a:moveTo>
                    <a:pt x="4934058" y="1405963"/>
                  </a:moveTo>
                  <a:lnTo>
                    <a:pt x="4934058" y="1786960"/>
                  </a:lnTo>
                  <a:cubicBezTo>
                    <a:pt x="4472815" y="1786960"/>
                    <a:pt x="4049780" y="1950546"/>
                    <a:pt x="3719806" y="2222865"/>
                  </a:cubicBezTo>
                  <a:lnTo>
                    <a:pt x="3661320" y="2276021"/>
                  </a:lnTo>
                  <a:lnTo>
                    <a:pt x="3139572" y="2276021"/>
                  </a:lnTo>
                  <a:lnTo>
                    <a:pt x="3167046" y="2239281"/>
                  </a:lnTo>
                  <a:cubicBezTo>
                    <a:pt x="3587050" y="1730353"/>
                    <a:pt x="4222672" y="1405963"/>
                    <a:pt x="4934058" y="1405963"/>
                  </a:cubicBezTo>
                  <a:close/>
                  <a:moveTo>
                    <a:pt x="0" y="1405963"/>
                  </a:moveTo>
                  <a:cubicBezTo>
                    <a:pt x="711387" y="1405963"/>
                    <a:pt x="1347008" y="1730353"/>
                    <a:pt x="1767013" y="2239281"/>
                  </a:cubicBezTo>
                  <a:lnTo>
                    <a:pt x="1794487" y="2276021"/>
                  </a:lnTo>
                  <a:lnTo>
                    <a:pt x="1272739" y="2276021"/>
                  </a:lnTo>
                  <a:lnTo>
                    <a:pt x="1214252" y="2222865"/>
                  </a:lnTo>
                  <a:cubicBezTo>
                    <a:pt x="884278" y="1950546"/>
                    <a:pt x="461243" y="1786960"/>
                    <a:pt x="0" y="1786960"/>
                  </a:cubicBezTo>
                  <a:close/>
                  <a:moveTo>
                    <a:pt x="2467030" y="819223"/>
                  </a:moveTo>
                  <a:cubicBezTo>
                    <a:pt x="3020331" y="819223"/>
                    <a:pt x="3527798" y="1015459"/>
                    <a:pt x="3923631" y="1342129"/>
                  </a:cubicBezTo>
                  <a:lnTo>
                    <a:pt x="4074318" y="1479083"/>
                  </a:lnTo>
                  <a:lnTo>
                    <a:pt x="4011653" y="1502018"/>
                  </a:lnTo>
                  <a:cubicBezTo>
                    <a:pt x="3939940" y="1532350"/>
                    <a:pt x="3870010" y="1566072"/>
                    <a:pt x="3802064" y="1602983"/>
                  </a:cubicBezTo>
                  <a:lnTo>
                    <a:pt x="3707815" y="1660240"/>
                  </a:lnTo>
                  <a:lnTo>
                    <a:pt x="3681282" y="1636125"/>
                  </a:lnTo>
                  <a:cubicBezTo>
                    <a:pt x="3351308" y="1363806"/>
                    <a:pt x="2928273" y="1200220"/>
                    <a:pt x="2467030" y="1200220"/>
                  </a:cubicBezTo>
                  <a:cubicBezTo>
                    <a:pt x="2005788" y="1200220"/>
                    <a:pt x="1582753" y="1363806"/>
                    <a:pt x="1252778" y="1636125"/>
                  </a:cubicBezTo>
                  <a:lnTo>
                    <a:pt x="1245088" y="1643115"/>
                  </a:lnTo>
                  <a:lnTo>
                    <a:pt x="1153732" y="1587615"/>
                  </a:lnTo>
                  <a:cubicBezTo>
                    <a:pt x="1085786" y="1550704"/>
                    <a:pt x="1015856" y="1516982"/>
                    <a:pt x="944143" y="1486650"/>
                  </a:cubicBezTo>
                  <a:lnTo>
                    <a:pt x="878037" y="1462455"/>
                  </a:lnTo>
                  <a:lnTo>
                    <a:pt x="1010429" y="1342129"/>
                  </a:lnTo>
                  <a:cubicBezTo>
                    <a:pt x="1406262" y="1015459"/>
                    <a:pt x="1913730" y="819223"/>
                    <a:pt x="2467030" y="819223"/>
                  </a:cubicBezTo>
                  <a:close/>
                  <a:moveTo>
                    <a:pt x="4934058" y="750859"/>
                  </a:moveTo>
                  <a:lnTo>
                    <a:pt x="4934058" y="1169509"/>
                  </a:lnTo>
                  <a:lnTo>
                    <a:pt x="4879857" y="1174973"/>
                  </a:lnTo>
                  <a:cubicBezTo>
                    <a:pt x="4787941" y="1193783"/>
                    <a:pt x="4713105" y="1259480"/>
                    <a:pt x="4681432" y="1345983"/>
                  </a:cubicBezTo>
                  <a:lnTo>
                    <a:pt x="4680532" y="1349312"/>
                  </a:lnTo>
                  <a:lnTo>
                    <a:pt x="4642788" y="1351218"/>
                  </a:lnTo>
                  <a:cubicBezTo>
                    <a:pt x="4565811" y="1359036"/>
                    <a:pt x="4489962" y="1370666"/>
                    <a:pt x="4415431" y="1385917"/>
                  </a:cubicBezTo>
                  <a:lnTo>
                    <a:pt x="4247283" y="1429152"/>
                  </a:lnTo>
                  <a:lnTo>
                    <a:pt x="4257202" y="1316740"/>
                  </a:lnTo>
                  <a:cubicBezTo>
                    <a:pt x="4306599" y="1040198"/>
                    <a:pt x="4521324" y="820931"/>
                    <a:pt x="4795484" y="764829"/>
                  </a:cubicBezTo>
                  <a:close/>
                  <a:moveTo>
                    <a:pt x="0" y="750859"/>
                  </a:moveTo>
                  <a:lnTo>
                    <a:pt x="138574" y="764829"/>
                  </a:lnTo>
                  <a:cubicBezTo>
                    <a:pt x="412735" y="820931"/>
                    <a:pt x="627459" y="1040198"/>
                    <a:pt x="676857" y="1316740"/>
                  </a:cubicBezTo>
                  <a:lnTo>
                    <a:pt x="685889" y="1419100"/>
                  </a:lnTo>
                  <a:lnTo>
                    <a:pt x="556835" y="1385917"/>
                  </a:lnTo>
                  <a:cubicBezTo>
                    <a:pt x="482305" y="1370666"/>
                    <a:pt x="406455" y="1359036"/>
                    <a:pt x="329478" y="1351218"/>
                  </a:cubicBezTo>
                  <a:lnTo>
                    <a:pt x="252998" y="1347356"/>
                  </a:lnTo>
                  <a:lnTo>
                    <a:pt x="252627" y="1345983"/>
                  </a:lnTo>
                  <a:cubicBezTo>
                    <a:pt x="220954" y="1259480"/>
                    <a:pt x="146118" y="1193783"/>
                    <a:pt x="54201" y="1174973"/>
                  </a:cubicBezTo>
                  <a:lnTo>
                    <a:pt x="0" y="1169509"/>
                  </a:lnTo>
                  <a:close/>
                  <a:moveTo>
                    <a:pt x="2467029" y="128287"/>
                  </a:moveTo>
                  <a:cubicBezTo>
                    <a:pt x="2609435" y="128287"/>
                    <a:pt x="2741730" y="171578"/>
                    <a:pt x="2851471" y="245718"/>
                  </a:cubicBezTo>
                  <a:lnTo>
                    <a:pt x="2853508" y="247398"/>
                  </a:lnTo>
                  <a:lnTo>
                    <a:pt x="2836660" y="275130"/>
                  </a:lnTo>
                  <a:cubicBezTo>
                    <a:pt x="2799749" y="343077"/>
                    <a:pt x="2766028" y="413007"/>
                    <a:pt x="2735696" y="484719"/>
                  </a:cubicBezTo>
                  <a:lnTo>
                    <a:pt x="2674631" y="651559"/>
                  </a:lnTo>
                  <a:lnTo>
                    <a:pt x="2657204" y="625710"/>
                  </a:lnTo>
                  <a:cubicBezTo>
                    <a:pt x="2608534" y="577040"/>
                    <a:pt x="2541297" y="546937"/>
                    <a:pt x="2467029" y="546937"/>
                  </a:cubicBezTo>
                  <a:cubicBezTo>
                    <a:pt x="2411329" y="546937"/>
                    <a:pt x="2359583" y="563870"/>
                    <a:pt x="2316659" y="592869"/>
                  </a:cubicBezTo>
                  <a:lnTo>
                    <a:pt x="2277219" y="625410"/>
                  </a:lnTo>
                  <a:lnTo>
                    <a:pt x="2220101" y="469351"/>
                  </a:lnTo>
                  <a:cubicBezTo>
                    <a:pt x="2189769" y="397639"/>
                    <a:pt x="2156047" y="327709"/>
                    <a:pt x="2119137" y="259762"/>
                  </a:cubicBezTo>
                  <a:lnTo>
                    <a:pt x="2103657" y="234282"/>
                  </a:lnTo>
                  <a:lnTo>
                    <a:pt x="2199386" y="182322"/>
                  </a:lnTo>
                  <a:cubicBezTo>
                    <a:pt x="2281649" y="147528"/>
                    <a:pt x="2372092" y="128287"/>
                    <a:pt x="2467029" y="128287"/>
                  </a:cubicBezTo>
                  <a:close/>
                  <a:moveTo>
                    <a:pt x="4402967" y="0"/>
                  </a:moveTo>
                  <a:lnTo>
                    <a:pt x="4934058" y="0"/>
                  </a:lnTo>
                  <a:lnTo>
                    <a:pt x="4934058" y="321693"/>
                  </a:lnTo>
                  <a:lnTo>
                    <a:pt x="4819876" y="327459"/>
                  </a:lnTo>
                  <a:cubicBezTo>
                    <a:pt x="4362330" y="373925"/>
                    <a:pt x="3986437" y="696598"/>
                    <a:pt x="3861562" y="1126112"/>
                  </a:cubicBezTo>
                  <a:lnTo>
                    <a:pt x="3854641" y="1154883"/>
                  </a:lnTo>
                  <a:lnTo>
                    <a:pt x="3800447" y="1114358"/>
                  </a:lnTo>
                  <a:cubicBezTo>
                    <a:pt x="3737009" y="1071500"/>
                    <a:pt x="3671397" y="1031614"/>
                    <a:pt x="3603812" y="994899"/>
                  </a:cubicBezTo>
                  <a:lnTo>
                    <a:pt x="3484130" y="937245"/>
                  </a:lnTo>
                  <a:lnTo>
                    <a:pt x="3505232" y="875492"/>
                  </a:lnTo>
                  <a:cubicBezTo>
                    <a:pt x="3659887" y="483287"/>
                    <a:pt x="3971361" y="170067"/>
                    <a:pt x="4362392" y="13092"/>
                  </a:cubicBezTo>
                  <a:close/>
                  <a:moveTo>
                    <a:pt x="3153136" y="0"/>
                  </a:moveTo>
                  <a:lnTo>
                    <a:pt x="3682918" y="0"/>
                  </a:lnTo>
                  <a:lnTo>
                    <a:pt x="3650542" y="25439"/>
                  </a:lnTo>
                  <a:cubicBezTo>
                    <a:pt x="3447142" y="210307"/>
                    <a:pt x="3283821" y="438491"/>
                    <a:pt x="3175149" y="695418"/>
                  </a:cubicBezTo>
                  <a:lnTo>
                    <a:pt x="3135481" y="803799"/>
                  </a:lnTo>
                  <a:lnTo>
                    <a:pt x="2947669" y="755508"/>
                  </a:lnTo>
                  <a:lnTo>
                    <a:pt x="2758393" y="726621"/>
                  </a:lnTo>
                  <a:lnTo>
                    <a:pt x="2824093" y="547118"/>
                  </a:lnTo>
                  <a:cubicBezTo>
                    <a:pt x="2889273" y="393014"/>
                    <a:pt x="2970843" y="247531"/>
                    <a:pt x="3066618" y="112852"/>
                  </a:cubicBezTo>
                  <a:close/>
                  <a:moveTo>
                    <a:pt x="1251141" y="0"/>
                  </a:moveTo>
                  <a:lnTo>
                    <a:pt x="1780923" y="0"/>
                  </a:lnTo>
                  <a:lnTo>
                    <a:pt x="1867441" y="112852"/>
                  </a:lnTo>
                  <a:cubicBezTo>
                    <a:pt x="1963216" y="247531"/>
                    <a:pt x="2044786" y="393014"/>
                    <a:pt x="2109966" y="547118"/>
                  </a:cubicBezTo>
                  <a:lnTo>
                    <a:pt x="2175665" y="726621"/>
                  </a:lnTo>
                  <a:lnTo>
                    <a:pt x="1986389" y="755508"/>
                  </a:lnTo>
                  <a:lnTo>
                    <a:pt x="1798578" y="803799"/>
                  </a:lnTo>
                  <a:lnTo>
                    <a:pt x="1758910" y="695418"/>
                  </a:lnTo>
                  <a:cubicBezTo>
                    <a:pt x="1650239" y="438491"/>
                    <a:pt x="1486917" y="210307"/>
                    <a:pt x="1283517" y="25439"/>
                  </a:cubicBezTo>
                  <a:close/>
                  <a:moveTo>
                    <a:pt x="0" y="0"/>
                  </a:moveTo>
                  <a:lnTo>
                    <a:pt x="531091" y="0"/>
                  </a:lnTo>
                  <a:lnTo>
                    <a:pt x="571666" y="13092"/>
                  </a:lnTo>
                  <a:cubicBezTo>
                    <a:pt x="962698" y="170067"/>
                    <a:pt x="1274171" y="483287"/>
                    <a:pt x="1428826" y="875492"/>
                  </a:cubicBezTo>
                  <a:lnTo>
                    <a:pt x="1449928" y="937245"/>
                  </a:lnTo>
                  <a:lnTo>
                    <a:pt x="1330246" y="994899"/>
                  </a:lnTo>
                  <a:cubicBezTo>
                    <a:pt x="1262661" y="1031614"/>
                    <a:pt x="1197050" y="1071500"/>
                    <a:pt x="1133611" y="1114358"/>
                  </a:cubicBezTo>
                  <a:lnTo>
                    <a:pt x="1079418" y="1154883"/>
                  </a:lnTo>
                  <a:lnTo>
                    <a:pt x="1072496" y="1126112"/>
                  </a:lnTo>
                  <a:cubicBezTo>
                    <a:pt x="947622" y="696598"/>
                    <a:pt x="571729" y="373925"/>
                    <a:pt x="114182" y="327459"/>
                  </a:cubicBezTo>
                  <a:lnTo>
                    <a:pt x="0" y="321693"/>
                  </a:lnTo>
                  <a:close/>
                </a:path>
              </a:pathLst>
            </a:cu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BA603E16-8A14-4DFA-9468-8F175AB372F9}"/>
              </a:ext>
            </a:extLst>
          </p:cNvPr>
          <p:cNvGrpSpPr/>
          <p:nvPr/>
        </p:nvGrpSpPr>
        <p:grpSpPr>
          <a:xfrm>
            <a:off x="7402445" y="649105"/>
            <a:ext cx="2160001" cy="900000"/>
            <a:chOff x="458181" y="3208366"/>
            <a:chExt cx="2160001" cy="900000"/>
          </a:xfrm>
        </p:grpSpPr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5E04C9EF-EEEB-4334-A658-36D77C18161A}"/>
                </a:ext>
              </a:extLst>
            </p:cNvPr>
            <p:cNvSpPr/>
            <p:nvPr/>
          </p:nvSpPr>
          <p:spPr>
            <a:xfrm>
              <a:off x="458181" y="3208366"/>
              <a:ext cx="2160000" cy="900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1E066AC7-748E-4591-A5A8-07DB6CBA0881}"/>
                </a:ext>
              </a:extLst>
            </p:cNvPr>
            <p:cNvSpPr/>
            <p:nvPr/>
          </p:nvSpPr>
          <p:spPr>
            <a:xfrm>
              <a:off x="458182" y="3208366"/>
              <a:ext cx="2160000" cy="900000"/>
            </a:xfrm>
            <a:custGeom>
              <a:avLst/>
              <a:gdLst>
                <a:gd name="connsiteX0" fmla="*/ 2467029 w 4934058"/>
                <a:gd name="connsiteY0" fmla="*/ 2021494 h 2276021"/>
                <a:gd name="connsiteX1" fmla="*/ 2985466 w 4934058"/>
                <a:gd name="connsiteY1" fmla="*/ 2152767 h 2276021"/>
                <a:gd name="connsiteX2" fmla="*/ 3070312 w 4934058"/>
                <a:gd name="connsiteY2" fmla="*/ 2204313 h 2276021"/>
                <a:gd name="connsiteX3" fmla="*/ 3016690 w 4934058"/>
                <a:gd name="connsiteY3" fmla="*/ 2276021 h 2276021"/>
                <a:gd name="connsiteX4" fmla="*/ 1928863 w 4934058"/>
                <a:gd name="connsiteY4" fmla="*/ 2276021 h 2276021"/>
                <a:gd name="connsiteX5" fmla="*/ 1871650 w 4934058"/>
                <a:gd name="connsiteY5" fmla="*/ 2199511 h 2276021"/>
                <a:gd name="connsiteX6" fmla="*/ 1948592 w 4934058"/>
                <a:gd name="connsiteY6" fmla="*/ 2152767 h 2276021"/>
                <a:gd name="connsiteX7" fmla="*/ 2467029 w 4934058"/>
                <a:gd name="connsiteY7" fmla="*/ 2021494 h 2276021"/>
                <a:gd name="connsiteX8" fmla="*/ 4934058 w 4934058"/>
                <a:gd name="connsiteY8" fmla="*/ 1405963 h 2276021"/>
                <a:gd name="connsiteX9" fmla="*/ 4934058 w 4934058"/>
                <a:gd name="connsiteY9" fmla="*/ 2015677 h 2276021"/>
                <a:gd name="connsiteX10" fmla="*/ 4133173 w 4934058"/>
                <a:gd name="connsiteY10" fmla="*/ 2218469 h 2276021"/>
                <a:gd name="connsiteX11" fmla="*/ 4038438 w 4934058"/>
                <a:gd name="connsiteY11" fmla="*/ 2276021 h 2276021"/>
                <a:gd name="connsiteX12" fmla="*/ 3139572 w 4934058"/>
                <a:gd name="connsiteY12" fmla="*/ 2276021 h 2276021"/>
                <a:gd name="connsiteX13" fmla="*/ 3167045 w 4934058"/>
                <a:gd name="connsiteY13" fmla="*/ 2239281 h 2276021"/>
                <a:gd name="connsiteX14" fmla="*/ 4934058 w 4934058"/>
                <a:gd name="connsiteY14" fmla="*/ 1405963 h 2276021"/>
                <a:gd name="connsiteX15" fmla="*/ 0 w 4934058"/>
                <a:gd name="connsiteY15" fmla="*/ 1405963 h 2276021"/>
                <a:gd name="connsiteX16" fmla="*/ 1767013 w 4934058"/>
                <a:gd name="connsiteY16" fmla="*/ 2239281 h 2276021"/>
                <a:gd name="connsiteX17" fmla="*/ 1794487 w 4934058"/>
                <a:gd name="connsiteY17" fmla="*/ 2276021 h 2276021"/>
                <a:gd name="connsiteX18" fmla="*/ 895620 w 4934058"/>
                <a:gd name="connsiteY18" fmla="*/ 2276021 h 2276021"/>
                <a:gd name="connsiteX19" fmla="*/ 800886 w 4934058"/>
                <a:gd name="connsiteY19" fmla="*/ 2218469 h 2276021"/>
                <a:gd name="connsiteX20" fmla="*/ 0 w 4934058"/>
                <a:gd name="connsiteY20" fmla="*/ 2015677 h 2276021"/>
                <a:gd name="connsiteX21" fmla="*/ 2467030 w 4934058"/>
                <a:gd name="connsiteY21" fmla="*/ 819223 h 2276021"/>
                <a:gd name="connsiteX22" fmla="*/ 3923631 w 4934058"/>
                <a:gd name="connsiteY22" fmla="*/ 1342129 h 2276021"/>
                <a:gd name="connsiteX23" fmla="*/ 4071198 w 4934058"/>
                <a:gd name="connsiteY23" fmla="*/ 1476247 h 2276021"/>
                <a:gd name="connsiteX24" fmla="*/ 4000785 w 4934058"/>
                <a:gd name="connsiteY24" fmla="*/ 1502018 h 2276021"/>
                <a:gd name="connsiteX25" fmla="*/ 3593510 w 4934058"/>
                <a:gd name="connsiteY25" fmla="*/ 1723080 h 2276021"/>
                <a:gd name="connsiteX26" fmla="*/ 3504787 w 4934058"/>
                <a:gd name="connsiteY26" fmla="*/ 1789426 h 2276021"/>
                <a:gd name="connsiteX27" fmla="*/ 3406449 w 4934058"/>
                <a:gd name="connsiteY27" fmla="*/ 1715890 h 2276021"/>
                <a:gd name="connsiteX28" fmla="*/ 2467030 w 4934058"/>
                <a:gd name="connsiteY28" fmla="*/ 1428937 h 2276021"/>
                <a:gd name="connsiteX29" fmla="*/ 1527611 w 4934058"/>
                <a:gd name="connsiteY29" fmla="*/ 1715890 h 2276021"/>
                <a:gd name="connsiteX30" fmla="*/ 1439549 w 4934058"/>
                <a:gd name="connsiteY30" fmla="*/ 1781742 h 2276021"/>
                <a:gd name="connsiteX31" fmla="*/ 1340550 w 4934058"/>
                <a:gd name="connsiteY31" fmla="*/ 1707712 h 2276021"/>
                <a:gd name="connsiteX32" fmla="*/ 933275 w 4934058"/>
                <a:gd name="connsiteY32" fmla="*/ 1486650 h 2276021"/>
                <a:gd name="connsiteX33" fmla="*/ 874917 w 4934058"/>
                <a:gd name="connsiteY33" fmla="*/ 1465291 h 2276021"/>
                <a:gd name="connsiteX34" fmla="*/ 1010429 w 4934058"/>
                <a:gd name="connsiteY34" fmla="*/ 1342129 h 2276021"/>
                <a:gd name="connsiteX35" fmla="*/ 2467030 w 4934058"/>
                <a:gd name="connsiteY35" fmla="*/ 819223 h 2276021"/>
                <a:gd name="connsiteX36" fmla="*/ 4934058 w 4934058"/>
                <a:gd name="connsiteY36" fmla="*/ 350809 h 2276021"/>
                <a:gd name="connsiteX37" fmla="*/ 4934058 w 4934058"/>
                <a:gd name="connsiteY37" fmla="*/ 973987 h 2276021"/>
                <a:gd name="connsiteX38" fmla="*/ 4840452 w 4934058"/>
                <a:gd name="connsiteY38" fmla="*/ 983424 h 2276021"/>
                <a:gd name="connsiteX39" fmla="*/ 4476845 w 4934058"/>
                <a:gd name="connsiteY39" fmla="*/ 1356238 h 2276021"/>
                <a:gd name="connsiteX40" fmla="*/ 4475307 w 4934058"/>
                <a:gd name="connsiteY40" fmla="*/ 1373664 h 2276021"/>
                <a:gd name="connsiteX41" fmla="*/ 4395020 w 4934058"/>
                <a:gd name="connsiteY41" fmla="*/ 1385917 h 2276021"/>
                <a:gd name="connsiteX42" fmla="*/ 4190684 w 4934058"/>
                <a:gd name="connsiteY42" fmla="*/ 1438457 h 2276021"/>
                <a:gd name="connsiteX43" fmla="*/ 4183291 w 4934058"/>
                <a:gd name="connsiteY43" fmla="*/ 1438457 h 2276021"/>
                <a:gd name="connsiteX44" fmla="*/ 4153406 w 4934058"/>
                <a:gd name="connsiteY44" fmla="*/ 1405575 h 2276021"/>
                <a:gd name="connsiteX45" fmla="*/ 3984045 w 4934058"/>
                <a:gd name="connsiteY45" fmla="*/ 1251650 h 2276021"/>
                <a:gd name="connsiteX46" fmla="*/ 3880000 w 4934058"/>
                <a:gd name="connsiteY46" fmla="*/ 1173846 h 2276021"/>
                <a:gd name="connsiteX47" fmla="*/ 3889524 w 4934058"/>
                <a:gd name="connsiteY47" fmla="*/ 1134256 h 2276021"/>
                <a:gd name="connsiteX48" fmla="*/ 4822853 w 4934058"/>
                <a:gd name="connsiteY48" fmla="*/ 356425 h 2276021"/>
                <a:gd name="connsiteX49" fmla="*/ 0 w 4934058"/>
                <a:gd name="connsiteY49" fmla="*/ 350809 h 2276021"/>
                <a:gd name="connsiteX50" fmla="*/ 111205 w 4934058"/>
                <a:gd name="connsiteY50" fmla="*/ 356425 h 2276021"/>
                <a:gd name="connsiteX51" fmla="*/ 1044534 w 4934058"/>
                <a:gd name="connsiteY51" fmla="*/ 1134256 h 2276021"/>
                <a:gd name="connsiteX52" fmla="*/ 1054059 w 4934058"/>
                <a:gd name="connsiteY52" fmla="*/ 1173846 h 2276021"/>
                <a:gd name="connsiteX53" fmla="*/ 950013 w 4934058"/>
                <a:gd name="connsiteY53" fmla="*/ 1251650 h 2276021"/>
                <a:gd name="connsiteX54" fmla="*/ 780652 w 4934058"/>
                <a:gd name="connsiteY54" fmla="*/ 1405575 h 2276021"/>
                <a:gd name="connsiteX55" fmla="*/ 750767 w 4934058"/>
                <a:gd name="connsiteY55" fmla="*/ 1438457 h 2276021"/>
                <a:gd name="connsiteX56" fmla="*/ 740760 w 4934058"/>
                <a:gd name="connsiteY56" fmla="*/ 1438457 h 2276021"/>
                <a:gd name="connsiteX57" fmla="*/ 536424 w 4934058"/>
                <a:gd name="connsiteY57" fmla="*/ 1385917 h 2276021"/>
                <a:gd name="connsiteX58" fmla="*/ 458787 w 4934058"/>
                <a:gd name="connsiteY58" fmla="*/ 1374068 h 2276021"/>
                <a:gd name="connsiteX59" fmla="*/ 457214 w 4934058"/>
                <a:gd name="connsiteY59" fmla="*/ 1356238 h 2276021"/>
                <a:gd name="connsiteX60" fmla="*/ 93606 w 4934058"/>
                <a:gd name="connsiteY60" fmla="*/ 983424 h 2276021"/>
                <a:gd name="connsiteX61" fmla="*/ 0 w 4934058"/>
                <a:gd name="connsiteY61" fmla="*/ 973987 h 2276021"/>
                <a:gd name="connsiteX62" fmla="*/ 3153135 w 4934058"/>
                <a:gd name="connsiteY62" fmla="*/ 0 h 2276021"/>
                <a:gd name="connsiteX63" fmla="*/ 4073287 w 4934058"/>
                <a:gd name="connsiteY63" fmla="*/ 0 h 2276021"/>
                <a:gd name="connsiteX64" fmla="*/ 3994639 w 4934058"/>
                <a:gd name="connsiteY64" fmla="*/ 45205 h 2276021"/>
                <a:gd name="connsiteX65" fmla="*/ 3385892 w 4934058"/>
                <a:gd name="connsiteY65" fmla="*/ 784445 h 2276021"/>
                <a:gd name="connsiteX66" fmla="*/ 3351495 w 4934058"/>
                <a:gd name="connsiteY66" fmla="*/ 878425 h 2276021"/>
                <a:gd name="connsiteX67" fmla="*/ 3176224 w 4934058"/>
                <a:gd name="connsiteY67" fmla="*/ 814275 h 2276021"/>
                <a:gd name="connsiteX68" fmla="*/ 2947669 w 4934058"/>
                <a:gd name="connsiteY68" fmla="*/ 755508 h 2276021"/>
                <a:gd name="connsiteX69" fmla="*/ 2758393 w 4934058"/>
                <a:gd name="connsiteY69" fmla="*/ 726621 h 2276021"/>
                <a:gd name="connsiteX70" fmla="*/ 2824092 w 4934058"/>
                <a:gd name="connsiteY70" fmla="*/ 547118 h 2276021"/>
                <a:gd name="connsiteX71" fmla="*/ 3066617 w 4934058"/>
                <a:gd name="connsiteY71" fmla="*/ 112852 h 2276021"/>
                <a:gd name="connsiteX72" fmla="*/ 1914957 w 4934058"/>
                <a:gd name="connsiteY72" fmla="*/ 0 h 2276021"/>
                <a:gd name="connsiteX73" fmla="*/ 3030596 w 4934058"/>
                <a:gd name="connsiteY73" fmla="*/ 0 h 2276021"/>
                <a:gd name="connsiteX74" fmla="*/ 2945889 w 4934058"/>
                <a:gd name="connsiteY74" fmla="*/ 113276 h 2276021"/>
                <a:gd name="connsiteX75" fmla="*/ 2825792 w 4934058"/>
                <a:gd name="connsiteY75" fmla="*/ 310962 h 2276021"/>
                <a:gd name="connsiteX76" fmla="*/ 2743973 w 4934058"/>
                <a:gd name="connsiteY76" fmla="*/ 480808 h 2276021"/>
                <a:gd name="connsiteX77" fmla="*/ 2726718 w 4934058"/>
                <a:gd name="connsiteY77" fmla="*/ 466571 h 2276021"/>
                <a:gd name="connsiteX78" fmla="*/ 2467029 w 4934058"/>
                <a:gd name="connsiteY78" fmla="*/ 387247 h 2276021"/>
                <a:gd name="connsiteX79" fmla="*/ 2207340 w 4934058"/>
                <a:gd name="connsiteY79" fmla="*/ 466571 h 2276021"/>
                <a:gd name="connsiteX80" fmla="*/ 2195384 w 4934058"/>
                <a:gd name="connsiteY80" fmla="*/ 476436 h 2276021"/>
                <a:gd name="connsiteX81" fmla="*/ 2108268 w 4934058"/>
                <a:gd name="connsiteY81" fmla="*/ 295594 h 2276021"/>
                <a:gd name="connsiteX82" fmla="*/ 1988171 w 4934058"/>
                <a:gd name="connsiteY82" fmla="*/ 97908 h 2276021"/>
                <a:gd name="connsiteX83" fmla="*/ 860771 w 4934058"/>
                <a:gd name="connsiteY83" fmla="*/ 0 h 2276021"/>
                <a:gd name="connsiteX84" fmla="*/ 1780923 w 4934058"/>
                <a:gd name="connsiteY84" fmla="*/ 0 h 2276021"/>
                <a:gd name="connsiteX85" fmla="*/ 1867441 w 4934058"/>
                <a:gd name="connsiteY85" fmla="*/ 112852 h 2276021"/>
                <a:gd name="connsiteX86" fmla="*/ 2109966 w 4934058"/>
                <a:gd name="connsiteY86" fmla="*/ 547118 h 2276021"/>
                <a:gd name="connsiteX87" fmla="*/ 2175665 w 4934058"/>
                <a:gd name="connsiteY87" fmla="*/ 726621 h 2276021"/>
                <a:gd name="connsiteX88" fmla="*/ 1986389 w 4934058"/>
                <a:gd name="connsiteY88" fmla="*/ 755508 h 2276021"/>
                <a:gd name="connsiteX89" fmla="*/ 1757834 w 4934058"/>
                <a:gd name="connsiteY89" fmla="*/ 814275 h 2276021"/>
                <a:gd name="connsiteX90" fmla="*/ 1582563 w 4934058"/>
                <a:gd name="connsiteY90" fmla="*/ 878425 h 2276021"/>
                <a:gd name="connsiteX91" fmla="*/ 1548166 w 4934058"/>
                <a:gd name="connsiteY91" fmla="*/ 784445 h 2276021"/>
                <a:gd name="connsiteX92" fmla="*/ 939419 w 4934058"/>
                <a:gd name="connsiteY92" fmla="*/ 45205 h 227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4934058" h="2276021">
                  <a:moveTo>
                    <a:pt x="2467029" y="2021494"/>
                  </a:moveTo>
                  <a:cubicBezTo>
                    <a:pt x="2654745" y="2021494"/>
                    <a:pt x="2831354" y="2069049"/>
                    <a:pt x="2985466" y="2152767"/>
                  </a:cubicBezTo>
                  <a:lnTo>
                    <a:pt x="3070312" y="2204313"/>
                  </a:lnTo>
                  <a:lnTo>
                    <a:pt x="3016690" y="2276021"/>
                  </a:lnTo>
                  <a:lnTo>
                    <a:pt x="1928863" y="2276021"/>
                  </a:lnTo>
                  <a:lnTo>
                    <a:pt x="1871650" y="2199511"/>
                  </a:lnTo>
                  <a:lnTo>
                    <a:pt x="1948592" y="2152767"/>
                  </a:lnTo>
                  <a:cubicBezTo>
                    <a:pt x="2102704" y="2069049"/>
                    <a:pt x="2279313" y="2021494"/>
                    <a:pt x="2467029" y="2021494"/>
                  </a:cubicBezTo>
                  <a:close/>
                  <a:moveTo>
                    <a:pt x="4934058" y="1405963"/>
                  </a:moveTo>
                  <a:lnTo>
                    <a:pt x="4934058" y="2015677"/>
                  </a:lnTo>
                  <a:cubicBezTo>
                    <a:pt x="4644073" y="2015677"/>
                    <a:pt x="4371246" y="2089139"/>
                    <a:pt x="4133173" y="2218469"/>
                  </a:cubicBezTo>
                  <a:lnTo>
                    <a:pt x="4038438" y="2276021"/>
                  </a:lnTo>
                  <a:lnTo>
                    <a:pt x="3139572" y="2276021"/>
                  </a:lnTo>
                  <a:lnTo>
                    <a:pt x="3167045" y="2239281"/>
                  </a:lnTo>
                  <a:cubicBezTo>
                    <a:pt x="3587050" y="1730353"/>
                    <a:pt x="4222672" y="1405963"/>
                    <a:pt x="4934058" y="1405963"/>
                  </a:cubicBezTo>
                  <a:close/>
                  <a:moveTo>
                    <a:pt x="0" y="1405963"/>
                  </a:moveTo>
                  <a:cubicBezTo>
                    <a:pt x="711387" y="1405963"/>
                    <a:pt x="1347008" y="1730353"/>
                    <a:pt x="1767013" y="2239281"/>
                  </a:cubicBezTo>
                  <a:lnTo>
                    <a:pt x="1794487" y="2276021"/>
                  </a:lnTo>
                  <a:lnTo>
                    <a:pt x="895620" y="2276021"/>
                  </a:lnTo>
                  <a:lnTo>
                    <a:pt x="800886" y="2218469"/>
                  </a:lnTo>
                  <a:cubicBezTo>
                    <a:pt x="562812" y="2089139"/>
                    <a:pt x="289985" y="2015677"/>
                    <a:pt x="0" y="2015677"/>
                  </a:cubicBezTo>
                  <a:close/>
                  <a:moveTo>
                    <a:pt x="2467030" y="819223"/>
                  </a:moveTo>
                  <a:cubicBezTo>
                    <a:pt x="3020331" y="819223"/>
                    <a:pt x="3527798" y="1015459"/>
                    <a:pt x="3923631" y="1342129"/>
                  </a:cubicBezTo>
                  <a:lnTo>
                    <a:pt x="4071198" y="1476247"/>
                  </a:lnTo>
                  <a:lnTo>
                    <a:pt x="4000785" y="1502018"/>
                  </a:lnTo>
                  <a:cubicBezTo>
                    <a:pt x="3857360" y="1562682"/>
                    <a:pt x="3721066" y="1636905"/>
                    <a:pt x="3593510" y="1723080"/>
                  </a:cubicBezTo>
                  <a:lnTo>
                    <a:pt x="3504787" y="1789426"/>
                  </a:lnTo>
                  <a:lnTo>
                    <a:pt x="3406449" y="1715890"/>
                  </a:lnTo>
                  <a:cubicBezTo>
                    <a:pt x="3138286" y="1534723"/>
                    <a:pt x="2815012" y="1428937"/>
                    <a:pt x="2467030" y="1428937"/>
                  </a:cubicBezTo>
                  <a:cubicBezTo>
                    <a:pt x="2119048" y="1428937"/>
                    <a:pt x="1795774" y="1534723"/>
                    <a:pt x="1527611" y="1715890"/>
                  </a:cubicBezTo>
                  <a:lnTo>
                    <a:pt x="1439549" y="1781742"/>
                  </a:lnTo>
                  <a:lnTo>
                    <a:pt x="1340550" y="1707712"/>
                  </a:lnTo>
                  <a:cubicBezTo>
                    <a:pt x="1212995" y="1621537"/>
                    <a:pt x="1076701" y="1547314"/>
                    <a:pt x="933275" y="1486650"/>
                  </a:cubicBezTo>
                  <a:lnTo>
                    <a:pt x="874917" y="1465291"/>
                  </a:lnTo>
                  <a:lnTo>
                    <a:pt x="1010429" y="1342129"/>
                  </a:lnTo>
                  <a:cubicBezTo>
                    <a:pt x="1406262" y="1015459"/>
                    <a:pt x="1913729" y="819223"/>
                    <a:pt x="2467030" y="819223"/>
                  </a:cubicBezTo>
                  <a:close/>
                  <a:moveTo>
                    <a:pt x="4934058" y="350809"/>
                  </a:moveTo>
                  <a:lnTo>
                    <a:pt x="4934058" y="973987"/>
                  </a:lnTo>
                  <a:lnTo>
                    <a:pt x="4840452" y="983424"/>
                  </a:lnTo>
                  <a:cubicBezTo>
                    <a:pt x="4655258" y="1021320"/>
                    <a:pt x="4510212" y="1169435"/>
                    <a:pt x="4476845" y="1356238"/>
                  </a:cubicBezTo>
                  <a:lnTo>
                    <a:pt x="4475307" y="1373664"/>
                  </a:lnTo>
                  <a:lnTo>
                    <a:pt x="4395020" y="1385917"/>
                  </a:lnTo>
                  <a:lnTo>
                    <a:pt x="4190684" y="1438457"/>
                  </a:lnTo>
                  <a:lnTo>
                    <a:pt x="4183291" y="1438457"/>
                  </a:lnTo>
                  <a:lnTo>
                    <a:pt x="4153406" y="1405575"/>
                  </a:lnTo>
                  <a:cubicBezTo>
                    <a:pt x="4099458" y="1351628"/>
                    <a:pt x="4042938" y="1300253"/>
                    <a:pt x="3984045" y="1251650"/>
                  </a:cubicBezTo>
                  <a:lnTo>
                    <a:pt x="3880000" y="1173846"/>
                  </a:lnTo>
                  <a:lnTo>
                    <a:pt x="3889524" y="1134256"/>
                  </a:lnTo>
                  <a:cubicBezTo>
                    <a:pt x="4011143" y="715940"/>
                    <a:pt x="4377236" y="401680"/>
                    <a:pt x="4822853" y="356425"/>
                  </a:cubicBezTo>
                  <a:close/>
                  <a:moveTo>
                    <a:pt x="0" y="350809"/>
                  </a:moveTo>
                  <a:lnTo>
                    <a:pt x="111205" y="356425"/>
                  </a:lnTo>
                  <a:cubicBezTo>
                    <a:pt x="556822" y="401680"/>
                    <a:pt x="922915" y="715940"/>
                    <a:pt x="1044534" y="1134256"/>
                  </a:cubicBezTo>
                  <a:lnTo>
                    <a:pt x="1054059" y="1173846"/>
                  </a:lnTo>
                  <a:lnTo>
                    <a:pt x="950013" y="1251650"/>
                  </a:lnTo>
                  <a:cubicBezTo>
                    <a:pt x="891120" y="1300253"/>
                    <a:pt x="834600" y="1351628"/>
                    <a:pt x="780652" y="1405575"/>
                  </a:cubicBezTo>
                  <a:lnTo>
                    <a:pt x="750767" y="1438457"/>
                  </a:lnTo>
                  <a:lnTo>
                    <a:pt x="740760" y="1438457"/>
                  </a:lnTo>
                  <a:lnTo>
                    <a:pt x="536424" y="1385917"/>
                  </a:lnTo>
                  <a:lnTo>
                    <a:pt x="458787" y="1374068"/>
                  </a:lnTo>
                  <a:lnTo>
                    <a:pt x="457214" y="1356238"/>
                  </a:lnTo>
                  <a:cubicBezTo>
                    <a:pt x="423846" y="1169435"/>
                    <a:pt x="278800" y="1021320"/>
                    <a:pt x="93606" y="983424"/>
                  </a:cubicBezTo>
                  <a:lnTo>
                    <a:pt x="0" y="973987"/>
                  </a:lnTo>
                  <a:close/>
                  <a:moveTo>
                    <a:pt x="3153135" y="0"/>
                  </a:moveTo>
                  <a:lnTo>
                    <a:pt x="4073287" y="0"/>
                  </a:lnTo>
                  <a:lnTo>
                    <a:pt x="3994639" y="45205"/>
                  </a:lnTo>
                  <a:cubicBezTo>
                    <a:pt x="3726477" y="226372"/>
                    <a:pt x="3513427" y="482920"/>
                    <a:pt x="3385892" y="784445"/>
                  </a:cubicBezTo>
                  <a:lnTo>
                    <a:pt x="3351495" y="878425"/>
                  </a:lnTo>
                  <a:lnTo>
                    <a:pt x="3176224" y="814275"/>
                  </a:lnTo>
                  <a:cubicBezTo>
                    <a:pt x="3101546" y="791048"/>
                    <a:pt x="3025294" y="771392"/>
                    <a:pt x="2947669" y="755508"/>
                  </a:cubicBezTo>
                  <a:lnTo>
                    <a:pt x="2758393" y="726621"/>
                  </a:lnTo>
                  <a:lnTo>
                    <a:pt x="2824092" y="547118"/>
                  </a:lnTo>
                  <a:cubicBezTo>
                    <a:pt x="2889272" y="393014"/>
                    <a:pt x="2970843" y="247531"/>
                    <a:pt x="3066617" y="112852"/>
                  </a:cubicBezTo>
                  <a:close/>
                  <a:moveTo>
                    <a:pt x="1914957" y="0"/>
                  </a:moveTo>
                  <a:lnTo>
                    <a:pt x="3030596" y="0"/>
                  </a:lnTo>
                  <a:lnTo>
                    <a:pt x="2945889" y="113276"/>
                  </a:lnTo>
                  <a:cubicBezTo>
                    <a:pt x="2902802" y="177054"/>
                    <a:pt x="2862702" y="243016"/>
                    <a:pt x="2825792" y="310962"/>
                  </a:cubicBezTo>
                  <a:lnTo>
                    <a:pt x="2743973" y="480808"/>
                  </a:lnTo>
                  <a:lnTo>
                    <a:pt x="2726718" y="466571"/>
                  </a:lnTo>
                  <a:cubicBezTo>
                    <a:pt x="2652588" y="416490"/>
                    <a:pt x="2563224" y="387247"/>
                    <a:pt x="2467029" y="387247"/>
                  </a:cubicBezTo>
                  <a:cubicBezTo>
                    <a:pt x="2370834" y="387247"/>
                    <a:pt x="2281470" y="416490"/>
                    <a:pt x="2207340" y="466571"/>
                  </a:cubicBezTo>
                  <a:lnTo>
                    <a:pt x="2195384" y="476436"/>
                  </a:lnTo>
                  <a:lnTo>
                    <a:pt x="2108268" y="295594"/>
                  </a:lnTo>
                  <a:cubicBezTo>
                    <a:pt x="2071358" y="227648"/>
                    <a:pt x="2031258" y="161686"/>
                    <a:pt x="1988171" y="97908"/>
                  </a:cubicBezTo>
                  <a:close/>
                  <a:moveTo>
                    <a:pt x="860771" y="0"/>
                  </a:moveTo>
                  <a:lnTo>
                    <a:pt x="1780923" y="0"/>
                  </a:lnTo>
                  <a:lnTo>
                    <a:pt x="1867441" y="112852"/>
                  </a:lnTo>
                  <a:cubicBezTo>
                    <a:pt x="1963216" y="247531"/>
                    <a:pt x="2044786" y="393014"/>
                    <a:pt x="2109966" y="547118"/>
                  </a:cubicBezTo>
                  <a:lnTo>
                    <a:pt x="2175665" y="726621"/>
                  </a:lnTo>
                  <a:lnTo>
                    <a:pt x="1986389" y="755508"/>
                  </a:lnTo>
                  <a:cubicBezTo>
                    <a:pt x="1908764" y="771392"/>
                    <a:pt x="1832512" y="791048"/>
                    <a:pt x="1757834" y="814275"/>
                  </a:cubicBezTo>
                  <a:lnTo>
                    <a:pt x="1582563" y="878425"/>
                  </a:lnTo>
                  <a:lnTo>
                    <a:pt x="1548166" y="784445"/>
                  </a:lnTo>
                  <a:cubicBezTo>
                    <a:pt x="1420632" y="482920"/>
                    <a:pt x="1207581" y="226372"/>
                    <a:pt x="939419" y="45205"/>
                  </a:cubicBezTo>
                  <a:close/>
                </a:path>
              </a:pathLst>
            </a:cu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C2791D51-FAAD-4FE3-B05A-4301760A806D}"/>
              </a:ext>
            </a:extLst>
          </p:cNvPr>
          <p:cNvGrpSpPr/>
          <p:nvPr/>
        </p:nvGrpSpPr>
        <p:grpSpPr>
          <a:xfrm>
            <a:off x="2724333" y="2159798"/>
            <a:ext cx="2160000" cy="900000"/>
            <a:chOff x="3582358" y="1874866"/>
            <a:chExt cx="2160000" cy="90000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EEE8C6ED-0812-445D-82EF-42C6AB364E27}"/>
                </a:ext>
              </a:extLst>
            </p:cNvPr>
            <p:cNvSpPr/>
            <p:nvPr/>
          </p:nvSpPr>
          <p:spPr>
            <a:xfrm>
              <a:off x="3582358" y="1874866"/>
              <a:ext cx="2160000" cy="900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9D7E119-FD8B-49C7-9578-67EC5097F3A6}"/>
                </a:ext>
              </a:extLst>
            </p:cNvPr>
            <p:cNvSpPr/>
            <p:nvPr/>
          </p:nvSpPr>
          <p:spPr>
            <a:xfrm>
              <a:off x="3582884" y="1874866"/>
              <a:ext cx="2157413" cy="900000"/>
            </a:xfrm>
            <a:custGeom>
              <a:avLst/>
              <a:gdLst>
                <a:gd name="connsiteX0" fmla="*/ 2467030 w 4934058"/>
                <a:gd name="connsiteY0" fmla="*/ 1318149 h 2139950"/>
                <a:gd name="connsiteX1" fmla="*/ 1252778 w 4934058"/>
                <a:gd name="connsiteY1" fmla="*/ 1754054 h 2139950"/>
                <a:gd name="connsiteX2" fmla="*/ 1157689 w 4934058"/>
                <a:gd name="connsiteY2" fmla="*/ 1840477 h 2139950"/>
                <a:gd name="connsiteX3" fmla="*/ 1280316 w 4934058"/>
                <a:gd name="connsiteY3" fmla="*/ 1914975 h 2139950"/>
                <a:gd name="connsiteX4" fmla="*/ 1456601 w 4934058"/>
                <a:gd name="connsiteY4" fmla="*/ 2046799 h 2139950"/>
                <a:gd name="connsiteX5" fmla="*/ 1471060 w 4934058"/>
                <a:gd name="connsiteY5" fmla="*/ 2059939 h 2139950"/>
                <a:gd name="connsiteX6" fmla="*/ 1490422 w 4934058"/>
                <a:gd name="connsiteY6" fmla="*/ 2042342 h 2139950"/>
                <a:gd name="connsiteX7" fmla="*/ 2467029 w 4934058"/>
                <a:gd name="connsiteY7" fmla="*/ 1691748 h 2139950"/>
                <a:gd name="connsiteX8" fmla="*/ 3443637 w 4934058"/>
                <a:gd name="connsiteY8" fmla="*/ 2042342 h 2139950"/>
                <a:gd name="connsiteX9" fmla="*/ 3462999 w 4934058"/>
                <a:gd name="connsiteY9" fmla="*/ 2059939 h 2139950"/>
                <a:gd name="connsiteX10" fmla="*/ 3477457 w 4934058"/>
                <a:gd name="connsiteY10" fmla="*/ 2046799 h 2139950"/>
                <a:gd name="connsiteX11" fmla="*/ 3653743 w 4934058"/>
                <a:gd name="connsiteY11" fmla="*/ 1914975 h 2139950"/>
                <a:gd name="connsiteX12" fmla="*/ 3776371 w 4934058"/>
                <a:gd name="connsiteY12" fmla="*/ 1840476 h 2139950"/>
                <a:gd name="connsiteX13" fmla="*/ 3681282 w 4934058"/>
                <a:gd name="connsiteY13" fmla="*/ 1754054 h 2139950"/>
                <a:gd name="connsiteX14" fmla="*/ 2467030 w 4934058"/>
                <a:gd name="connsiteY14" fmla="*/ 1318149 h 2139950"/>
                <a:gd name="connsiteX15" fmla="*/ 2467029 w 4934058"/>
                <a:gd name="connsiteY15" fmla="*/ 818173 h 2139950"/>
                <a:gd name="connsiteX16" fmla="*/ 2259497 w 4934058"/>
                <a:gd name="connsiteY16" fmla="*/ 916045 h 2139950"/>
                <a:gd name="connsiteX17" fmla="*/ 2239840 w 4934058"/>
                <a:gd name="connsiteY17" fmla="*/ 948445 h 2139950"/>
                <a:gd name="connsiteX18" fmla="*/ 2467030 w 4934058"/>
                <a:gd name="connsiteY18" fmla="*/ 937152 h 2139950"/>
                <a:gd name="connsiteX19" fmla="*/ 2694220 w 4934058"/>
                <a:gd name="connsiteY19" fmla="*/ 948445 h 2139950"/>
                <a:gd name="connsiteX20" fmla="*/ 2674562 w 4934058"/>
                <a:gd name="connsiteY20" fmla="*/ 916045 h 2139950"/>
                <a:gd name="connsiteX21" fmla="*/ 2467029 w 4934058"/>
                <a:gd name="connsiteY21" fmla="*/ 818173 h 2139950"/>
                <a:gd name="connsiteX22" fmla="*/ 909569 w 4934058"/>
                <a:gd name="connsiteY22" fmla="*/ 0 h 2139950"/>
                <a:gd name="connsiteX23" fmla="*/ 2224170 w 4934058"/>
                <a:gd name="connsiteY23" fmla="*/ 0 h 2139950"/>
                <a:gd name="connsiteX24" fmla="*/ 2134939 w 4934058"/>
                <a:gd name="connsiteY24" fmla="*/ 20565 h 2139950"/>
                <a:gd name="connsiteX25" fmla="*/ 1842637 w 4934058"/>
                <a:gd name="connsiteY25" fmla="*/ 161083 h 2139950"/>
                <a:gd name="connsiteX26" fmla="*/ 1767192 w 4934058"/>
                <a:gd name="connsiteY26" fmla="*/ 217500 h 2139950"/>
                <a:gd name="connsiteX27" fmla="*/ 1898837 w 4934058"/>
                <a:gd name="connsiteY27" fmla="*/ 393546 h 2139950"/>
                <a:gd name="connsiteX28" fmla="*/ 2010129 w 4934058"/>
                <a:gd name="connsiteY28" fmla="*/ 576738 h 2139950"/>
                <a:gd name="connsiteX29" fmla="*/ 2082588 w 4934058"/>
                <a:gd name="connsiteY29" fmla="*/ 516954 h 2139950"/>
                <a:gd name="connsiteX30" fmla="*/ 2467029 w 4934058"/>
                <a:gd name="connsiteY30" fmla="*/ 399523 h 2139950"/>
                <a:gd name="connsiteX31" fmla="*/ 2851472 w 4934058"/>
                <a:gd name="connsiteY31" fmla="*/ 516954 h 2139950"/>
                <a:gd name="connsiteX32" fmla="*/ 2923930 w 4934058"/>
                <a:gd name="connsiteY32" fmla="*/ 576738 h 2139950"/>
                <a:gd name="connsiteX33" fmla="*/ 3035222 w 4934058"/>
                <a:gd name="connsiteY33" fmla="*/ 393546 h 2139950"/>
                <a:gd name="connsiteX34" fmla="*/ 3166867 w 4934058"/>
                <a:gd name="connsiteY34" fmla="*/ 217499 h 2139950"/>
                <a:gd name="connsiteX35" fmla="*/ 3091423 w 4934058"/>
                <a:gd name="connsiteY35" fmla="*/ 161083 h 2139950"/>
                <a:gd name="connsiteX36" fmla="*/ 2799121 w 4934058"/>
                <a:gd name="connsiteY36" fmla="*/ 20565 h 2139950"/>
                <a:gd name="connsiteX37" fmla="*/ 2709890 w 4934058"/>
                <a:gd name="connsiteY37" fmla="*/ 0 h 2139950"/>
                <a:gd name="connsiteX38" fmla="*/ 4024490 w 4934058"/>
                <a:gd name="connsiteY38" fmla="*/ 0 h 2139950"/>
                <a:gd name="connsiteX39" fmla="*/ 3852526 w 4934058"/>
                <a:gd name="connsiteY39" fmla="*/ 100664 h 2139950"/>
                <a:gd name="connsiteX40" fmla="*/ 3161851 w 4934058"/>
                <a:gd name="connsiteY40" fmla="*/ 963087 h 2139950"/>
                <a:gd name="connsiteX41" fmla="*/ 3135763 w 4934058"/>
                <a:gd name="connsiteY41" fmla="*/ 1036451 h 2139950"/>
                <a:gd name="connsiteX42" fmla="*/ 3137889 w 4934058"/>
                <a:gd name="connsiteY42" fmla="*/ 1036989 h 2139950"/>
                <a:gd name="connsiteX43" fmla="*/ 3345508 w 4934058"/>
                <a:gd name="connsiteY43" fmla="*/ 1111712 h 2139950"/>
                <a:gd name="connsiteX44" fmla="*/ 3482191 w 4934058"/>
                <a:gd name="connsiteY44" fmla="*/ 1176405 h 2139950"/>
                <a:gd name="connsiteX45" fmla="*/ 3495771 w 4934058"/>
                <a:gd name="connsiteY45" fmla="*/ 1135511 h 2139950"/>
                <a:gd name="connsiteX46" fmla="*/ 4777081 w 4934058"/>
                <a:gd name="connsiteY46" fmla="*/ 146465 h 2139950"/>
                <a:gd name="connsiteX47" fmla="*/ 4934058 w 4934058"/>
                <a:gd name="connsiteY47" fmla="*/ 138538 h 2139950"/>
                <a:gd name="connsiteX48" fmla="*/ 4934058 w 4934058"/>
                <a:gd name="connsiteY48" fmla="*/ 557097 h 2139950"/>
                <a:gd name="connsiteX49" fmla="*/ 4819876 w 4934058"/>
                <a:gd name="connsiteY49" fmla="*/ 562863 h 2139950"/>
                <a:gd name="connsiteX50" fmla="*/ 3885649 w 4934058"/>
                <a:gd name="connsiteY50" fmla="*/ 1288276 h 2139950"/>
                <a:gd name="connsiteX51" fmla="*/ 3852792 w 4934058"/>
                <a:gd name="connsiteY51" fmla="*/ 1406592 h 2139950"/>
                <a:gd name="connsiteX52" fmla="*/ 3904995 w 4934058"/>
                <a:gd name="connsiteY52" fmla="*/ 1444842 h 2139950"/>
                <a:gd name="connsiteX53" fmla="*/ 4066707 w 4934058"/>
                <a:gd name="connsiteY53" fmla="*/ 1588546 h 2139950"/>
                <a:gd name="connsiteX54" fmla="*/ 4140008 w 4934058"/>
                <a:gd name="connsiteY54" fmla="*/ 1668237 h 2139950"/>
                <a:gd name="connsiteX55" fmla="*/ 4250527 w 4934058"/>
                <a:gd name="connsiteY55" fmla="*/ 1627786 h 2139950"/>
                <a:gd name="connsiteX56" fmla="*/ 4257202 w 4934058"/>
                <a:gd name="connsiteY56" fmla="*/ 1552144 h 2139950"/>
                <a:gd name="connsiteX57" fmla="*/ 4795484 w 4934058"/>
                <a:gd name="connsiteY57" fmla="*/ 1000233 h 2139950"/>
                <a:gd name="connsiteX58" fmla="*/ 4934058 w 4934058"/>
                <a:gd name="connsiteY58" fmla="*/ 986263 h 2139950"/>
                <a:gd name="connsiteX59" fmla="*/ 4934058 w 4934058"/>
                <a:gd name="connsiteY59" fmla="*/ 1404913 h 2139950"/>
                <a:gd name="connsiteX60" fmla="*/ 4879857 w 4934058"/>
                <a:gd name="connsiteY60" fmla="*/ 1410377 h 2139950"/>
                <a:gd name="connsiteX61" fmla="*/ 4726526 w 4934058"/>
                <a:gd name="connsiteY61" fmla="*/ 1502785 h 2139950"/>
                <a:gd name="connsiteX62" fmla="*/ 4707271 w 4934058"/>
                <a:gd name="connsiteY62" fmla="*/ 1536349 h 2139950"/>
                <a:gd name="connsiteX63" fmla="*/ 4757871 w 4934058"/>
                <a:gd name="connsiteY63" fmla="*/ 1530569 h 2139950"/>
                <a:gd name="connsiteX64" fmla="*/ 4934058 w 4934058"/>
                <a:gd name="connsiteY64" fmla="*/ 1523892 h 2139950"/>
                <a:gd name="connsiteX65" fmla="*/ 4934058 w 4934058"/>
                <a:gd name="connsiteY65" fmla="*/ 1904889 h 2139950"/>
                <a:gd name="connsiteX66" fmla="*/ 4024152 w 4934058"/>
                <a:gd name="connsiteY66" fmla="*/ 2135286 h 2139950"/>
                <a:gd name="connsiteX67" fmla="*/ 4016474 w 4934058"/>
                <a:gd name="connsiteY67" fmla="*/ 2139950 h 2139950"/>
                <a:gd name="connsiteX68" fmla="*/ 2709890 w 4934058"/>
                <a:gd name="connsiteY68" fmla="*/ 2139950 h 2139950"/>
                <a:gd name="connsiteX69" fmla="*/ 2637102 w 4934058"/>
                <a:gd name="connsiteY69" fmla="*/ 2123175 h 2139950"/>
                <a:gd name="connsiteX70" fmla="*/ 2467029 w 4934058"/>
                <a:gd name="connsiteY70" fmla="*/ 2110307 h 2139950"/>
                <a:gd name="connsiteX71" fmla="*/ 2296958 w 4934058"/>
                <a:gd name="connsiteY71" fmla="*/ 2123175 h 2139950"/>
                <a:gd name="connsiteX72" fmla="*/ 2224170 w 4934058"/>
                <a:gd name="connsiteY72" fmla="*/ 2139950 h 2139950"/>
                <a:gd name="connsiteX73" fmla="*/ 917584 w 4934058"/>
                <a:gd name="connsiteY73" fmla="*/ 2139950 h 2139950"/>
                <a:gd name="connsiteX74" fmla="*/ 909906 w 4934058"/>
                <a:gd name="connsiteY74" fmla="*/ 2135286 h 2139950"/>
                <a:gd name="connsiteX75" fmla="*/ 0 w 4934058"/>
                <a:gd name="connsiteY75" fmla="*/ 1904889 h 2139950"/>
                <a:gd name="connsiteX76" fmla="*/ 0 w 4934058"/>
                <a:gd name="connsiteY76" fmla="*/ 1523892 h 2139950"/>
                <a:gd name="connsiteX77" fmla="*/ 176188 w 4934058"/>
                <a:gd name="connsiteY77" fmla="*/ 1530569 h 2139950"/>
                <a:gd name="connsiteX78" fmla="*/ 226788 w 4934058"/>
                <a:gd name="connsiteY78" fmla="*/ 1536349 h 2139950"/>
                <a:gd name="connsiteX79" fmla="*/ 207532 w 4934058"/>
                <a:gd name="connsiteY79" fmla="*/ 1502785 h 2139950"/>
                <a:gd name="connsiteX80" fmla="*/ 54201 w 4934058"/>
                <a:gd name="connsiteY80" fmla="*/ 1410377 h 2139950"/>
                <a:gd name="connsiteX81" fmla="*/ 0 w 4934058"/>
                <a:gd name="connsiteY81" fmla="*/ 1404913 h 2139950"/>
                <a:gd name="connsiteX82" fmla="*/ 0 w 4934058"/>
                <a:gd name="connsiteY82" fmla="*/ 986263 h 2139950"/>
                <a:gd name="connsiteX83" fmla="*/ 138574 w 4934058"/>
                <a:gd name="connsiteY83" fmla="*/ 1000233 h 2139950"/>
                <a:gd name="connsiteX84" fmla="*/ 676857 w 4934058"/>
                <a:gd name="connsiteY84" fmla="*/ 1552144 h 2139950"/>
                <a:gd name="connsiteX85" fmla="*/ 683531 w 4934058"/>
                <a:gd name="connsiteY85" fmla="*/ 1627786 h 2139950"/>
                <a:gd name="connsiteX86" fmla="*/ 794053 w 4934058"/>
                <a:gd name="connsiteY86" fmla="*/ 1668238 h 2139950"/>
                <a:gd name="connsiteX87" fmla="*/ 867354 w 4934058"/>
                <a:gd name="connsiteY87" fmla="*/ 1588546 h 2139950"/>
                <a:gd name="connsiteX88" fmla="*/ 1029066 w 4934058"/>
                <a:gd name="connsiteY88" fmla="*/ 1444842 h 2139950"/>
                <a:gd name="connsiteX89" fmla="*/ 1081267 w 4934058"/>
                <a:gd name="connsiteY89" fmla="*/ 1406593 h 2139950"/>
                <a:gd name="connsiteX90" fmla="*/ 1048409 w 4934058"/>
                <a:gd name="connsiteY90" fmla="*/ 1288276 h 2139950"/>
                <a:gd name="connsiteX91" fmla="*/ 114182 w 4934058"/>
                <a:gd name="connsiteY91" fmla="*/ 562863 h 2139950"/>
                <a:gd name="connsiteX92" fmla="*/ 0 w 4934058"/>
                <a:gd name="connsiteY92" fmla="*/ 557097 h 2139950"/>
                <a:gd name="connsiteX93" fmla="*/ 0 w 4934058"/>
                <a:gd name="connsiteY93" fmla="*/ 138538 h 2139950"/>
                <a:gd name="connsiteX94" fmla="*/ 156977 w 4934058"/>
                <a:gd name="connsiteY94" fmla="*/ 146465 h 2139950"/>
                <a:gd name="connsiteX95" fmla="*/ 1438288 w 4934058"/>
                <a:gd name="connsiteY95" fmla="*/ 1135511 h 2139950"/>
                <a:gd name="connsiteX96" fmla="*/ 1451868 w 4934058"/>
                <a:gd name="connsiteY96" fmla="*/ 1176406 h 2139950"/>
                <a:gd name="connsiteX97" fmla="*/ 1588553 w 4934058"/>
                <a:gd name="connsiteY97" fmla="*/ 1111712 h 2139950"/>
                <a:gd name="connsiteX98" fmla="*/ 1796173 w 4934058"/>
                <a:gd name="connsiteY98" fmla="*/ 1036989 h 2139950"/>
                <a:gd name="connsiteX99" fmla="*/ 1798297 w 4934058"/>
                <a:gd name="connsiteY99" fmla="*/ 1036451 h 2139950"/>
                <a:gd name="connsiteX100" fmla="*/ 1772208 w 4934058"/>
                <a:gd name="connsiteY100" fmla="*/ 963087 h 2139950"/>
                <a:gd name="connsiteX101" fmla="*/ 1081533 w 4934058"/>
                <a:gd name="connsiteY101" fmla="*/ 100664 h 213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4934058" h="2139950">
                  <a:moveTo>
                    <a:pt x="2467030" y="1318149"/>
                  </a:moveTo>
                  <a:cubicBezTo>
                    <a:pt x="2005788" y="1318149"/>
                    <a:pt x="1582753" y="1481735"/>
                    <a:pt x="1252778" y="1754054"/>
                  </a:cubicBezTo>
                  <a:lnTo>
                    <a:pt x="1157689" y="1840477"/>
                  </a:lnTo>
                  <a:lnTo>
                    <a:pt x="1280316" y="1914975"/>
                  </a:lnTo>
                  <a:cubicBezTo>
                    <a:pt x="1341228" y="1956126"/>
                    <a:pt x="1400054" y="2000131"/>
                    <a:pt x="1456601" y="2046799"/>
                  </a:cubicBezTo>
                  <a:lnTo>
                    <a:pt x="1471060" y="2059939"/>
                  </a:lnTo>
                  <a:lnTo>
                    <a:pt x="1490422" y="2042342"/>
                  </a:lnTo>
                  <a:cubicBezTo>
                    <a:pt x="1755816" y="1823319"/>
                    <a:pt x="2096058" y="1691748"/>
                    <a:pt x="2467029" y="1691748"/>
                  </a:cubicBezTo>
                  <a:cubicBezTo>
                    <a:pt x="2838001" y="1691748"/>
                    <a:pt x="3178243" y="1823319"/>
                    <a:pt x="3443637" y="2042342"/>
                  </a:cubicBezTo>
                  <a:lnTo>
                    <a:pt x="3462999" y="2059939"/>
                  </a:lnTo>
                  <a:lnTo>
                    <a:pt x="3477457" y="2046799"/>
                  </a:lnTo>
                  <a:cubicBezTo>
                    <a:pt x="3534005" y="2000131"/>
                    <a:pt x="3592830" y="1956126"/>
                    <a:pt x="3653743" y="1914975"/>
                  </a:cubicBezTo>
                  <a:lnTo>
                    <a:pt x="3776371" y="1840476"/>
                  </a:lnTo>
                  <a:lnTo>
                    <a:pt x="3681282" y="1754054"/>
                  </a:lnTo>
                  <a:cubicBezTo>
                    <a:pt x="3351308" y="1481735"/>
                    <a:pt x="2928273" y="1318149"/>
                    <a:pt x="2467030" y="1318149"/>
                  </a:cubicBezTo>
                  <a:close/>
                  <a:moveTo>
                    <a:pt x="2467029" y="818173"/>
                  </a:moveTo>
                  <a:cubicBezTo>
                    <a:pt x="2383479" y="818173"/>
                    <a:pt x="2308826" y="856272"/>
                    <a:pt x="2259497" y="916045"/>
                  </a:cubicBezTo>
                  <a:lnTo>
                    <a:pt x="2239840" y="948445"/>
                  </a:lnTo>
                  <a:lnTo>
                    <a:pt x="2467030" y="937152"/>
                  </a:lnTo>
                  <a:lnTo>
                    <a:pt x="2694220" y="948445"/>
                  </a:lnTo>
                  <a:lnTo>
                    <a:pt x="2674562" y="916045"/>
                  </a:lnTo>
                  <a:cubicBezTo>
                    <a:pt x="2625233" y="856272"/>
                    <a:pt x="2550581" y="818173"/>
                    <a:pt x="2467029" y="818173"/>
                  </a:cubicBezTo>
                  <a:close/>
                  <a:moveTo>
                    <a:pt x="909569" y="0"/>
                  </a:moveTo>
                  <a:lnTo>
                    <a:pt x="2224170" y="0"/>
                  </a:lnTo>
                  <a:lnTo>
                    <a:pt x="2134939" y="20565"/>
                  </a:lnTo>
                  <a:cubicBezTo>
                    <a:pt x="2030031" y="53195"/>
                    <a:pt x="1931755" y="100876"/>
                    <a:pt x="1842637" y="161083"/>
                  </a:cubicBezTo>
                  <a:lnTo>
                    <a:pt x="1767192" y="217500"/>
                  </a:lnTo>
                  <a:lnTo>
                    <a:pt x="1898837" y="393546"/>
                  </a:lnTo>
                  <a:lnTo>
                    <a:pt x="2010129" y="576738"/>
                  </a:lnTo>
                  <a:lnTo>
                    <a:pt x="2082588" y="516954"/>
                  </a:lnTo>
                  <a:cubicBezTo>
                    <a:pt x="2192329" y="442814"/>
                    <a:pt x="2324624" y="399523"/>
                    <a:pt x="2467029" y="399523"/>
                  </a:cubicBezTo>
                  <a:cubicBezTo>
                    <a:pt x="2609435" y="399523"/>
                    <a:pt x="2741730" y="442814"/>
                    <a:pt x="2851472" y="516954"/>
                  </a:cubicBezTo>
                  <a:lnTo>
                    <a:pt x="2923930" y="576738"/>
                  </a:lnTo>
                  <a:lnTo>
                    <a:pt x="3035222" y="393546"/>
                  </a:lnTo>
                  <a:lnTo>
                    <a:pt x="3166867" y="217499"/>
                  </a:lnTo>
                  <a:lnTo>
                    <a:pt x="3091423" y="161083"/>
                  </a:lnTo>
                  <a:cubicBezTo>
                    <a:pt x="3002304" y="100876"/>
                    <a:pt x="2904028" y="53195"/>
                    <a:pt x="2799121" y="20565"/>
                  </a:cubicBezTo>
                  <a:lnTo>
                    <a:pt x="2709890" y="0"/>
                  </a:lnTo>
                  <a:lnTo>
                    <a:pt x="4024490" y="0"/>
                  </a:lnTo>
                  <a:lnTo>
                    <a:pt x="3852526" y="100664"/>
                  </a:lnTo>
                  <a:cubicBezTo>
                    <a:pt x="3545096" y="312418"/>
                    <a:pt x="3302809" y="611955"/>
                    <a:pt x="3161851" y="963087"/>
                  </a:cubicBezTo>
                  <a:lnTo>
                    <a:pt x="3135763" y="1036451"/>
                  </a:lnTo>
                  <a:lnTo>
                    <a:pt x="3137889" y="1036989"/>
                  </a:lnTo>
                  <a:cubicBezTo>
                    <a:pt x="3208612" y="1058626"/>
                    <a:pt x="3277879" y="1083594"/>
                    <a:pt x="3345508" y="1111712"/>
                  </a:cubicBezTo>
                  <a:lnTo>
                    <a:pt x="3482191" y="1176405"/>
                  </a:lnTo>
                  <a:lnTo>
                    <a:pt x="3495771" y="1135511"/>
                  </a:lnTo>
                  <a:cubicBezTo>
                    <a:pt x="3696306" y="599988"/>
                    <a:pt x="4187362" y="206355"/>
                    <a:pt x="4777081" y="146465"/>
                  </a:cubicBezTo>
                  <a:lnTo>
                    <a:pt x="4934058" y="138538"/>
                  </a:lnTo>
                  <a:lnTo>
                    <a:pt x="4934058" y="557097"/>
                  </a:lnTo>
                  <a:lnTo>
                    <a:pt x="4819876" y="562863"/>
                  </a:lnTo>
                  <a:cubicBezTo>
                    <a:pt x="4388727" y="606649"/>
                    <a:pt x="4030081" y="895690"/>
                    <a:pt x="3885649" y="1288276"/>
                  </a:cubicBezTo>
                  <a:lnTo>
                    <a:pt x="3852792" y="1406592"/>
                  </a:lnTo>
                  <a:lnTo>
                    <a:pt x="3904995" y="1444842"/>
                  </a:lnTo>
                  <a:cubicBezTo>
                    <a:pt x="3961147" y="1490205"/>
                    <a:pt x="4015112" y="1538167"/>
                    <a:pt x="4066707" y="1588546"/>
                  </a:cubicBezTo>
                  <a:lnTo>
                    <a:pt x="4140008" y="1668237"/>
                  </a:lnTo>
                  <a:lnTo>
                    <a:pt x="4250527" y="1627786"/>
                  </a:lnTo>
                  <a:lnTo>
                    <a:pt x="4257202" y="1552144"/>
                  </a:lnTo>
                  <a:cubicBezTo>
                    <a:pt x="4306599" y="1275602"/>
                    <a:pt x="4521324" y="1056335"/>
                    <a:pt x="4795484" y="1000233"/>
                  </a:cubicBezTo>
                  <a:lnTo>
                    <a:pt x="4934058" y="986263"/>
                  </a:lnTo>
                  <a:lnTo>
                    <a:pt x="4934058" y="1404913"/>
                  </a:lnTo>
                  <a:lnTo>
                    <a:pt x="4879857" y="1410377"/>
                  </a:lnTo>
                  <a:cubicBezTo>
                    <a:pt x="4818580" y="1422917"/>
                    <a:pt x="4764893" y="1456295"/>
                    <a:pt x="4726526" y="1502785"/>
                  </a:cubicBezTo>
                  <a:lnTo>
                    <a:pt x="4707271" y="1536349"/>
                  </a:lnTo>
                  <a:lnTo>
                    <a:pt x="4757871" y="1530569"/>
                  </a:lnTo>
                  <a:cubicBezTo>
                    <a:pt x="4816020" y="1526145"/>
                    <a:pt x="4874776" y="1523892"/>
                    <a:pt x="4934058" y="1523892"/>
                  </a:cubicBezTo>
                  <a:lnTo>
                    <a:pt x="4934058" y="1904889"/>
                  </a:lnTo>
                  <a:cubicBezTo>
                    <a:pt x="4604599" y="1904889"/>
                    <a:pt x="4294634" y="1988351"/>
                    <a:pt x="4024152" y="2135286"/>
                  </a:cubicBezTo>
                  <a:lnTo>
                    <a:pt x="4016474" y="2139950"/>
                  </a:lnTo>
                  <a:lnTo>
                    <a:pt x="2709890" y="2139950"/>
                  </a:lnTo>
                  <a:lnTo>
                    <a:pt x="2637102" y="2123175"/>
                  </a:lnTo>
                  <a:cubicBezTo>
                    <a:pt x="2581648" y="2114702"/>
                    <a:pt x="2524852" y="2110307"/>
                    <a:pt x="2467029" y="2110307"/>
                  </a:cubicBezTo>
                  <a:cubicBezTo>
                    <a:pt x="2409207" y="2110307"/>
                    <a:pt x="2352412" y="2114702"/>
                    <a:pt x="2296958" y="2123175"/>
                  </a:cubicBezTo>
                  <a:lnTo>
                    <a:pt x="2224170" y="2139950"/>
                  </a:lnTo>
                  <a:lnTo>
                    <a:pt x="917584" y="2139950"/>
                  </a:lnTo>
                  <a:lnTo>
                    <a:pt x="909906" y="2135286"/>
                  </a:lnTo>
                  <a:cubicBezTo>
                    <a:pt x="639425" y="1988351"/>
                    <a:pt x="329459" y="1904889"/>
                    <a:pt x="0" y="1904889"/>
                  </a:cubicBezTo>
                  <a:lnTo>
                    <a:pt x="0" y="1523892"/>
                  </a:lnTo>
                  <a:cubicBezTo>
                    <a:pt x="59283" y="1523892"/>
                    <a:pt x="118039" y="1526145"/>
                    <a:pt x="176188" y="1530569"/>
                  </a:cubicBezTo>
                  <a:lnTo>
                    <a:pt x="226788" y="1536349"/>
                  </a:lnTo>
                  <a:lnTo>
                    <a:pt x="207532" y="1502785"/>
                  </a:lnTo>
                  <a:cubicBezTo>
                    <a:pt x="169165" y="1456295"/>
                    <a:pt x="115479" y="1422917"/>
                    <a:pt x="54201" y="1410377"/>
                  </a:cubicBezTo>
                  <a:lnTo>
                    <a:pt x="0" y="1404913"/>
                  </a:lnTo>
                  <a:lnTo>
                    <a:pt x="0" y="986263"/>
                  </a:lnTo>
                  <a:lnTo>
                    <a:pt x="138574" y="1000233"/>
                  </a:lnTo>
                  <a:cubicBezTo>
                    <a:pt x="412735" y="1056335"/>
                    <a:pt x="627459" y="1275602"/>
                    <a:pt x="676857" y="1552144"/>
                  </a:cubicBezTo>
                  <a:lnTo>
                    <a:pt x="683531" y="1627786"/>
                  </a:lnTo>
                  <a:lnTo>
                    <a:pt x="794053" y="1668238"/>
                  </a:lnTo>
                  <a:lnTo>
                    <a:pt x="867354" y="1588546"/>
                  </a:lnTo>
                  <a:cubicBezTo>
                    <a:pt x="918949" y="1538167"/>
                    <a:pt x="972914" y="1490205"/>
                    <a:pt x="1029066" y="1444842"/>
                  </a:cubicBezTo>
                  <a:lnTo>
                    <a:pt x="1081267" y="1406593"/>
                  </a:lnTo>
                  <a:lnTo>
                    <a:pt x="1048409" y="1288276"/>
                  </a:lnTo>
                  <a:cubicBezTo>
                    <a:pt x="903978" y="895690"/>
                    <a:pt x="545332" y="606649"/>
                    <a:pt x="114182" y="562863"/>
                  </a:cubicBezTo>
                  <a:lnTo>
                    <a:pt x="0" y="557097"/>
                  </a:lnTo>
                  <a:lnTo>
                    <a:pt x="0" y="138538"/>
                  </a:lnTo>
                  <a:lnTo>
                    <a:pt x="156977" y="146465"/>
                  </a:lnTo>
                  <a:cubicBezTo>
                    <a:pt x="746698" y="206355"/>
                    <a:pt x="1237753" y="599988"/>
                    <a:pt x="1438288" y="1135511"/>
                  </a:cubicBezTo>
                  <a:lnTo>
                    <a:pt x="1451868" y="1176406"/>
                  </a:lnTo>
                  <a:lnTo>
                    <a:pt x="1588553" y="1111712"/>
                  </a:lnTo>
                  <a:cubicBezTo>
                    <a:pt x="1656182" y="1083594"/>
                    <a:pt x="1725450" y="1058626"/>
                    <a:pt x="1796173" y="1036989"/>
                  </a:cubicBezTo>
                  <a:lnTo>
                    <a:pt x="1798297" y="1036451"/>
                  </a:lnTo>
                  <a:lnTo>
                    <a:pt x="1772208" y="963087"/>
                  </a:lnTo>
                  <a:cubicBezTo>
                    <a:pt x="1631251" y="611955"/>
                    <a:pt x="1388964" y="312418"/>
                    <a:pt x="1081533" y="100664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A1909BEC-1792-4770-96F6-AE537A503F7A}"/>
              </a:ext>
            </a:extLst>
          </p:cNvPr>
          <p:cNvGrpSpPr/>
          <p:nvPr/>
        </p:nvGrpSpPr>
        <p:grpSpPr>
          <a:xfrm>
            <a:off x="2722272" y="3670491"/>
            <a:ext cx="2160000" cy="900000"/>
            <a:chOff x="3582358" y="3208366"/>
            <a:chExt cx="2160000" cy="900000"/>
          </a:xfrm>
        </p:grpSpPr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9A89CA9C-7115-4B8E-B839-066878F1EE27}"/>
                </a:ext>
              </a:extLst>
            </p:cNvPr>
            <p:cNvSpPr/>
            <p:nvPr/>
          </p:nvSpPr>
          <p:spPr>
            <a:xfrm>
              <a:off x="3582358" y="3208366"/>
              <a:ext cx="2160000" cy="900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29D0CC92-5F61-4177-ABB3-3C01F0292307}"/>
                </a:ext>
              </a:extLst>
            </p:cNvPr>
            <p:cNvSpPr/>
            <p:nvPr/>
          </p:nvSpPr>
          <p:spPr>
            <a:xfrm>
              <a:off x="3582829" y="3208366"/>
              <a:ext cx="2157412" cy="900000"/>
            </a:xfrm>
            <a:custGeom>
              <a:avLst/>
              <a:gdLst>
                <a:gd name="connsiteX0" fmla="*/ 4934058 w 4934058"/>
                <a:gd name="connsiteY0" fmla="*/ 2160559 h 2276021"/>
                <a:gd name="connsiteX1" fmla="*/ 4934058 w 4934058"/>
                <a:gd name="connsiteY1" fmla="*/ 2276021 h 2276021"/>
                <a:gd name="connsiteX2" fmla="*/ 4350314 w 4934058"/>
                <a:gd name="connsiteY2" fmla="*/ 2276021 h 2276021"/>
                <a:gd name="connsiteX3" fmla="*/ 4362392 w 4934058"/>
                <a:gd name="connsiteY3" fmla="*/ 2270517 h 2276021"/>
                <a:gd name="connsiteX4" fmla="*/ 4777081 w 4934058"/>
                <a:gd name="connsiteY4" fmla="*/ 2168486 h 2276021"/>
                <a:gd name="connsiteX5" fmla="*/ 0 w 4934058"/>
                <a:gd name="connsiteY5" fmla="*/ 2160559 h 2276021"/>
                <a:gd name="connsiteX6" fmla="*/ 156977 w 4934058"/>
                <a:gd name="connsiteY6" fmla="*/ 2168486 h 2276021"/>
                <a:gd name="connsiteX7" fmla="*/ 571666 w 4934058"/>
                <a:gd name="connsiteY7" fmla="*/ 2270517 h 2276021"/>
                <a:gd name="connsiteX8" fmla="*/ 583745 w 4934058"/>
                <a:gd name="connsiteY8" fmla="*/ 2276021 h 2276021"/>
                <a:gd name="connsiteX9" fmla="*/ 0 w 4934058"/>
                <a:gd name="connsiteY9" fmla="*/ 2276021 h 2276021"/>
                <a:gd name="connsiteX10" fmla="*/ 2467029 w 4934058"/>
                <a:gd name="connsiteY10" fmla="*/ 1573819 h 2276021"/>
                <a:gd name="connsiteX11" fmla="*/ 3325443 w 4934058"/>
                <a:gd name="connsiteY11" fmla="*/ 1836028 h 2276021"/>
                <a:gd name="connsiteX12" fmla="*/ 3392346 w 4934058"/>
                <a:gd name="connsiteY12" fmla="*/ 1886057 h 2276021"/>
                <a:gd name="connsiteX13" fmla="*/ 3249532 w 4934058"/>
                <a:gd name="connsiteY13" fmla="*/ 2015855 h 2276021"/>
                <a:gd name="connsiteX14" fmla="*/ 3095056 w 4934058"/>
                <a:gd name="connsiteY14" fmla="*/ 2185821 h 2276021"/>
                <a:gd name="connsiteX15" fmla="*/ 3091422 w 4934058"/>
                <a:gd name="connsiteY15" fmla="*/ 2183104 h 2276021"/>
                <a:gd name="connsiteX16" fmla="*/ 2467029 w 4934058"/>
                <a:gd name="connsiteY16" fmla="*/ 1992378 h 2276021"/>
                <a:gd name="connsiteX17" fmla="*/ 1934714 w 4934058"/>
                <a:gd name="connsiteY17" fmla="*/ 2127166 h 2276021"/>
                <a:gd name="connsiteX18" fmla="*/ 1861623 w 4934058"/>
                <a:gd name="connsiteY18" fmla="*/ 2171569 h 2276021"/>
                <a:gd name="connsiteX19" fmla="*/ 1861013 w 4934058"/>
                <a:gd name="connsiteY19" fmla="*/ 2170754 h 2276021"/>
                <a:gd name="connsiteX20" fmla="*/ 1706265 w 4934058"/>
                <a:gd name="connsiteY20" fmla="*/ 2000487 h 2276021"/>
                <a:gd name="connsiteX21" fmla="*/ 1562915 w 4934058"/>
                <a:gd name="connsiteY21" fmla="*/ 1870203 h 2276021"/>
                <a:gd name="connsiteX22" fmla="*/ 1608616 w 4934058"/>
                <a:gd name="connsiteY22" fmla="*/ 1836028 h 2276021"/>
                <a:gd name="connsiteX23" fmla="*/ 2467029 w 4934058"/>
                <a:gd name="connsiteY23" fmla="*/ 1573819 h 2276021"/>
                <a:gd name="connsiteX24" fmla="*/ 4934058 w 4934058"/>
                <a:gd name="connsiteY24" fmla="*/ 1405963 h 2276021"/>
                <a:gd name="connsiteX25" fmla="*/ 4934058 w 4934058"/>
                <a:gd name="connsiteY25" fmla="*/ 1786960 h 2276021"/>
                <a:gd name="connsiteX26" fmla="*/ 3719806 w 4934058"/>
                <a:gd name="connsiteY26" fmla="*/ 2222865 h 2276021"/>
                <a:gd name="connsiteX27" fmla="*/ 3661320 w 4934058"/>
                <a:gd name="connsiteY27" fmla="*/ 2276021 h 2276021"/>
                <a:gd name="connsiteX28" fmla="*/ 3139572 w 4934058"/>
                <a:gd name="connsiteY28" fmla="*/ 2276021 h 2276021"/>
                <a:gd name="connsiteX29" fmla="*/ 3167046 w 4934058"/>
                <a:gd name="connsiteY29" fmla="*/ 2239281 h 2276021"/>
                <a:gd name="connsiteX30" fmla="*/ 4934058 w 4934058"/>
                <a:gd name="connsiteY30" fmla="*/ 1405963 h 2276021"/>
                <a:gd name="connsiteX31" fmla="*/ 0 w 4934058"/>
                <a:gd name="connsiteY31" fmla="*/ 1405963 h 2276021"/>
                <a:gd name="connsiteX32" fmla="*/ 1767013 w 4934058"/>
                <a:gd name="connsiteY32" fmla="*/ 2239281 h 2276021"/>
                <a:gd name="connsiteX33" fmla="*/ 1794487 w 4934058"/>
                <a:gd name="connsiteY33" fmla="*/ 2276021 h 2276021"/>
                <a:gd name="connsiteX34" fmla="*/ 1272739 w 4934058"/>
                <a:gd name="connsiteY34" fmla="*/ 2276021 h 2276021"/>
                <a:gd name="connsiteX35" fmla="*/ 1214252 w 4934058"/>
                <a:gd name="connsiteY35" fmla="*/ 2222865 h 2276021"/>
                <a:gd name="connsiteX36" fmla="*/ 0 w 4934058"/>
                <a:gd name="connsiteY36" fmla="*/ 1786960 h 2276021"/>
                <a:gd name="connsiteX37" fmla="*/ 2467030 w 4934058"/>
                <a:gd name="connsiteY37" fmla="*/ 819223 h 2276021"/>
                <a:gd name="connsiteX38" fmla="*/ 3923631 w 4934058"/>
                <a:gd name="connsiteY38" fmla="*/ 1342129 h 2276021"/>
                <a:gd name="connsiteX39" fmla="*/ 4074318 w 4934058"/>
                <a:gd name="connsiteY39" fmla="*/ 1479083 h 2276021"/>
                <a:gd name="connsiteX40" fmla="*/ 4011653 w 4934058"/>
                <a:gd name="connsiteY40" fmla="*/ 1502018 h 2276021"/>
                <a:gd name="connsiteX41" fmla="*/ 3802064 w 4934058"/>
                <a:gd name="connsiteY41" fmla="*/ 1602983 h 2276021"/>
                <a:gd name="connsiteX42" fmla="*/ 3707815 w 4934058"/>
                <a:gd name="connsiteY42" fmla="*/ 1660240 h 2276021"/>
                <a:gd name="connsiteX43" fmla="*/ 3681282 w 4934058"/>
                <a:gd name="connsiteY43" fmla="*/ 1636125 h 2276021"/>
                <a:gd name="connsiteX44" fmla="*/ 2467030 w 4934058"/>
                <a:gd name="connsiteY44" fmla="*/ 1200220 h 2276021"/>
                <a:gd name="connsiteX45" fmla="*/ 1252778 w 4934058"/>
                <a:gd name="connsiteY45" fmla="*/ 1636125 h 2276021"/>
                <a:gd name="connsiteX46" fmla="*/ 1245088 w 4934058"/>
                <a:gd name="connsiteY46" fmla="*/ 1643115 h 2276021"/>
                <a:gd name="connsiteX47" fmla="*/ 1153732 w 4934058"/>
                <a:gd name="connsiteY47" fmla="*/ 1587615 h 2276021"/>
                <a:gd name="connsiteX48" fmla="*/ 944143 w 4934058"/>
                <a:gd name="connsiteY48" fmla="*/ 1486650 h 2276021"/>
                <a:gd name="connsiteX49" fmla="*/ 878037 w 4934058"/>
                <a:gd name="connsiteY49" fmla="*/ 1462455 h 2276021"/>
                <a:gd name="connsiteX50" fmla="*/ 1010429 w 4934058"/>
                <a:gd name="connsiteY50" fmla="*/ 1342129 h 2276021"/>
                <a:gd name="connsiteX51" fmla="*/ 2467030 w 4934058"/>
                <a:gd name="connsiteY51" fmla="*/ 819223 h 2276021"/>
                <a:gd name="connsiteX52" fmla="*/ 4934058 w 4934058"/>
                <a:gd name="connsiteY52" fmla="*/ 750859 h 2276021"/>
                <a:gd name="connsiteX53" fmla="*/ 4934058 w 4934058"/>
                <a:gd name="connsiteY53" fmla="*/ 1169509 h 2276021"/>
                <a:gd name="connsiteX54" fmla="*/ 4879857 w 4934058"/>
                <a:gd name="connsiteY54" fmla="*/ 1174973 h 2276021"/>
                <a:gd name="connsiteX55" fmla="*/ 4681432 w 4934058"/>
                <a:gd name="connsiteY55" fmla="*/ 1345983 h 2276021"/>
                <a:gd name="connsiteX56" fmla="*/ 4680532 w 4934058"/>
                <a:gd name="connsiteY56" fmla="*/ 1349312 h 2276021"/>
                <a:gd name="connsiteX57" fmla="*/ 4642788 w 4934058"/>
                <a:gd name="connsiteY57" fmla="*/ 1351218 h 2276021"/>
                <a:gd name="connsiteX58" fmla="*/ 4415431 w 4934058"/>
                <a:gd name="connsiteY58" fmla="*/ 1385917 h 2276021"/>
                <a:gd name="connsiteX59" fmla="*/ 4247283 w 4934058"/>
                <a:gd name="connsiteY59" fmla="*/ 1429152 h 2276021"/>
                <a:gd name="connsiteX60" fmla="*/ 4257202 w 4934058"/>
                <a:gd name="connsiteY60" fmla="*/ 1316740 h 2276021"/>
                <a:gd name="connsiteX61" fmla="*/ 4795484 w 4934058"/>
                <a:gd name="connsiteY61" fmla="*/ 764829 h 2276021"/>
                <a:gd name="connsiteX62" fmla="*/ 0 w 4934058"/>
                <a:gd name="connsiteY62" fmla="*/ 750859 h 2276021"/>
                <a:gd name="connsiteX63" fmla="*/ 138574 w 4934058"/>
                <a:gd name="connsiteY63" fmla="*/ 764829 h 2276021"/>
                <a:gd name="connsiteX64" fmla="*/ 676857 w 4934058"/>
                <a:gd name="connsiteY64" fmla="*/ 1316740 h 2276021"/>
                <a:gd name="connsiteX65" fmla="*/ 685889 w 4934058"/>
                <a:gd name="connsiteY65" fmla="*/ 1419100 h 2276021"/>
                <a:gd name="connsiteX66" fmla="*/ 556835 w 4934058"/>
                <a:gd name="connsiteY66" fmla="*/ 1385917 h 2276021"/>
                <a:gd name="connsiteX67" fmla="*/ 329478 w 4934058"/>
                <a:gd name="connsiteY67" fmla="*/ 1351218 h 2276021"/>
                <a:gd name="connsiteX68" fmla="*/ 252998 w 4934058"/>
                <a:gd name="connsiteY68" fmla="*/ 1347356 h 2276021"/>
                <a:gd name="connsiteX69" fmla="*/ 252627 w 4934058"/>
                <a:gd name="connsiteY69" fmla="*/ 1345983 h 2276021"/>
                <a:gd name="connsiteX70" fmla="*/ 54201 w 4934058"/>
                <a:gd name="connsiteY70" fmla="*/ 1174973 h 2276021"/>
                <a:gd name="connsiteX71" fmla="*/ 0 w 4934058"/>
                <a:gd name="connsiteY71" fmla="*/ 1169509 h 2276021"/>
                <a:gd name="connsiteX72" fmla="*/ 2467029 w 4934058"/>
                <a:gd name="connsiteY72" fmla="*/ 128287 h 2276021"/>
                <a:gd name="connsiteX73" fmla="*/ 2851471 w 4934058"/>
                <a:gd name="connsiteY73" fmla="*/ 245718 h 2276021"/>
                <a:gd name="connsiteX74" fmla="*/ 2853508 w 4934058"/>
                <a:gd name="connsiteY74" fmla="*/ 247398 h 2276021"/>
                <a:gd name="connsiteX75" fmla="*/ 2836660 w 4934058"/>
                <a:gd name="connsiteY75" fmla="*/ 275130 h 2276021"/>
                <a:gd name="connsiteX76" fmla="*/ 2735696 w 4934058"/>
                <a:gd name="connsiteY76" fmla="*/ 484719 h 2276021"/>
                <a:gd name="connsiteX77" fmla="*/ 2674631 w 4934058"/>
                <a:gd name="connsiteY77" fmla="*/ 651559 h 2276021"/>
                <a:gd name="connsiteX78" fmla="*/ 2657204 w 4934058"/>
                <a:gd name="connsiteY78" fmla="*/ 625710 h 2276021"/>
                <a:gd name="connsiteX79" fmla="*/ 2467029 w 4934058"/>
                <a:gd name="connsiteY79" fmla="*/ 546937 h 2276021"/>
                <a:gd name="connsiteX80" fmla="*/ 2316659 w 4934058"/>
                <a:gd name="connsiteY80" fmla="*/ 592869 h 2276021"/>
                <a:gd name="connsiteX81" fmla="*/ 2277219 w 4934058"/>
                <a:gd name="connsiteY81" fmla="*/ 625410 h 2276021"/>
                <a:gd name="connsiteX82" fmla="*/ 2220101 w 4934058"/>
                <a:gd name="connsiteY82" fmla="*/ 469351 h 2276021"/>
                <a:gd name="connsiteX83" fmla="*/ 2119137 w 4934058"/>
                <a:gd name="connsiteY83" fmla="*/ 259762 h 2276021"/>
                <a:gd name="connsiteX84" fmla="*/ 2103657 w 4934058"/>
                <a:gd name="connsiteY84" fmla="*/ 234282 h 2276021"/>
                <a:gd name="connsiteX85" fmla="*/ 2199386 w 4934058"/>
                <a:gd name="connsiteY85" fmla="*/ 182322 h 2276021"/>
                <a:gd name="connsiteX86" fmla="*/ 2467029 w 4934058"/>
                <a:gd name="connsiteY86" fmla="*/ 128287 h 2276021"/>
                <a:gd name="connsiteX87" fmla="*/ 4402967 w 4934058"/>
                <a:gd name="connsiteY87" fmla="*/ 0 h 2276021"/>
                <a:gd name="connsiteX88" fmla="*/ 4934058 w 4934058"/>
                <a:gd name="connsiteY88" fmla="*/ 0 h 2276021"/>
                <a:gd name="connsiteX89" fmla="*/ 4934058 w 4934058"/>
                <a:gd name="connsiteY89" fmla="*/ 321693 h 2276021"/>
                <a:gd name="connsiteX90" fmla="*/ 4819876 w 4934058"/>
                <a:gd name="connsiteY90" fmla="*/ 327459 h 2276021"/>
                <a:gd name="connsiteX91" fmla="*/ 3861562 w 4934058"/>
                <a:gd name="connsiteY91" fmla="*/ 1126112 h 2276021"/>
                <a:gd name="connsiteX92" fmla="*/ 3854641 w 4934058"/>
                <a:gd name="connsiteY92" fmla="*/ 1154883 h 2276021"/>
                <a:gd name="connsiteX93" fmla="*/ 3800447 w 4934058"/>
                <a:gd name="connsiteY93" fmla="*/ 1114358 h 2276021"/>
                <a:gd name="connsiteX94" fmla="*/ 3603812 w 4934058"/>
                <a:gd name="connsiteY94" fmla="*/ 994899 h 2276021"/>
                <a:gd name="connsiteX95" fmla="*/ 3484130 w 4934058"/>
                <a:gd name="connsiteY95" fmla="*/ 937245 h 2276021"/>
                <a:gd name="connsiteX96" fmla="*/ 3505232 w 4934058"/>
                <a:gd name="connsiteY96" fmla="*/ 875492 h 2276021"/>
                <a:gd name="connsiteX97" fmla="*/ 4362392 w 4934058"/>
                <a:gd name="connsiteY97" fmla="*/ 13092 h 2276021"/>
                <a:gd name="connsiteX98" fmla="*/ 3153136 w 4934058"/>
                <a:gd name="connsiteY98" fmla="*/ 0 h 2276021"/>
                <a:gd name="connsiteX99" fmla="*/ 3682918 w 4934058"/>
                <a:gd name="connsiteY99" fmla="*/ 0 h 2276021"/>
                <a:gd name="connsiteX100" fmla="*/ 3650542 w 4934058"/>
                <a:gd name="connsiteY100" fmla="*/ 25439 h 2276021"/>
                <a:gd name="connsiteX101" fmla="*/ 3175149 w 4934058"/>
                <a:gd name="connsiteY101" fmla="*/ 695418 h 2276021"/>
                <a:gd name="connsiteX102" fmla="*/ 3135481 w 4934058"/>
                <a:gd name="connsiteY102" fmla="*/ 803799 h 2276021"/>
                <a:gd name="connsiteX103" fmla="*/ 2947669 w 4934058"/>
                <a:gd name="connsiteY103" fmla="*/ 755508 h 2276021"/>
                <a:gd name="connsiteX104" fmla="*/ 2758393 w 4934058"/>
                <a:gd name="connsiteY104" fmla="*/ 726621 h 2276021"/>
                <a:gd name="connsiteX105" fmla="*/ 2824093 w 4934058"/>
                <a:gd name="connsiteY105" fmla="*/ 547118 h 2276021"/>
                <a:gd name="connsiteX106" fmla="*/ 3066618 w 4934058"/>
                <a:gd name="connsiteY106" fmla="*/ 112852 h 2276021"/>
                <a:gd name="connsiteX107" fmla="*/ 1251141 w 4934058"/>
                <a:gd name="connsiteY107" fmla="*/ 0 h 2276021"/>
                <a:gd name="connsiteX108" fmla="*/ 1780923 w 4934058"/>
                <a:gd name="connsiteY108" fmla="*/ 0 h 2276021"/>
                <a:gd name="connsiteX109" fmla="*/ 1867441 w 4934058"/>
                <a:gd name="connsiteY109" fmla="*/ 112852 h 2276021"/>
                <a:gd name="connsiteX110" fmla="*/ 2109966 w 4934058"/>
                <a:gd name="connsiteY110" fmla="*/ 547118 h 2276021"/>
                <a:gd name="connsiteX111" fmla="*/ 2175665 w 4934058"/>
                <a:gd name="connsiteY111" fmla="*/ 726621 h 2276021"/>
                <a:gd name="connsiteX112" fmla="*/ 1986389 w 4934058"/>
                <a:gd name="connsiteY112" fmla="*/ 755508 h 2276021"/>
                <a:gd name="connsiteX113" fmla="*/ 1798578 w 4934058"/>
                <a:gd name="connsiteY113" fmla="*/ 803799 h 2276021"/>
                <a:gd name="connsiteX114" fmla="*/ 1758910 w 4934058"/>
                <a:gd name="connsiteY114" fmla="*/ 695418 h 2276021"/>
                <a:gd name="connsiteX115" fmla="*/ 1283517 w 4934058"/>
                <a:gd name="connsiteY115" fmla="*/ 25439 h 2276021"/>
                <a:gd name="connsiteX116" fmla="*/ 0 w 4934058"/>
                <a:gd name="connsiteY116" fmla="*/ 0 h 2276021"/>
                <a:gd name="connsiteX117" fmla="*/ 531091 w 4934058"/>
                <a:gd name="connsiteY117" fmla="*/ 0 h 2276021"/>
                <a:gd name="connsiteX118" fmla="*/ 571666 w 4934058"/>
                <a:gd name="connsiteY118" fmla="*/ 13092 h 2276021"/>
                <a:gd name="connsiteX119" fmla="*/ 1428826 w 4934058"/>
                <a:gd name="connsiteY119" fmla="*/ 875492 h 2276021"/>
                <a:gd name="connsiteX120" fmla="*/ 1449928 w 4934058"/>
                <a:gd name="connsiteY120" fmla="*/ 937245 h 2276021"/>
                <a:gd name="connsiteX121" fmla="*/ 1330246 w 4934058"/>
                <a:gd name="connsiteY121" fmla="*/ 994899 h 2276021"/>
                <a:gd name="connsiteX122" fmla="*/ 1133611 w 4934058"/>
                <a:gd name="connsiteY122" fmla="*/ 1114358 h 2276021"/>
                <a:gd name="connsiteX123" fmla="*/ 1079418 w 4934058"/>
                <a:gd name="connsiteY123" fmla="*/ 1154883 h 2276021"/>
                <a:gd name="connsiteX124" fmla="*/ 1072496 w 4934058"/>
                <a:gd name="connsiteY124" fmla="*/ 1126112 h 2276021"/>
                <a:gd name="connsiteX125" fmla="*/ 114182 w 4934058"/>
                <a:gd name="connsiteY125" fmla="*/ 327459 h 2276021"/>
                <a:gd name="connsiteX126" fmla="*/ 0 w 4934058"/>
                <a:gd name="connsiteY126" fmla="*/ 321693 h 227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934058" h="2276021">
                  <a:moveTo>
                    <a:pt x="4934058" y="2160559"/>
                  </a:moveTo>
                  <a:lnTo>
                    <a:pt x="4934058" y="2276021"/>
                  </a:lnTo>
                  <a:lnTo>
                    <a:pt x="4350314" y="2276021"/>
                  </a:lnTo>
                  <a:lnTo>
                    <a:pt x="4362392" y="2270517"/>
                  </a:lnTo>
                  <a:cubicBezTo>
                    <a:pt x="4492736" y="2218192"/>
                    <a:pt x="4631919" y="2183228"/>
                    <a:pt x="4777081" y="2168486"/>
                  </a:cubicBezTo>
                  <a:close/>
                  <a:moveTo>
                    <a:pt x="0" y="2160559"/>
                  </a:moveTo>
                  <a:lnTo>
                    <a:pt x="156977" y="2168486"/>
                  </a:lnTo>
                  <a:cubicBezTo>
                    <a:pt x="302139" y="2183228"/>
                    <a:pt x="441323" y="2218192"/>
                    <a:pt x="571666" y="2270517"/>
                  </a:cubicBezTo>
                  <a:lnTo>
                    <a:pt x="583745" y="2276021"/>
                  </a:lnTo>
                  <a:lnTo>
                    <a:pt x="0" y="2276021"/>
                  </a:lnTo>
                  <a:close/>
                  <a:moveTo>
                    <a:pt x="2467029" y="1573819"/>
                  </a:moveTo>
                  <a:cubicBezTo>
                    <a:pt x="2785005" y="1573819"/>
                    <a:pt x="3080404" y="1670483"/>
                    <a:pt x="3325443" y="1836028"/>
                  </a:cubicBezTo>
                  <a:lnTo>
                    <a:pt x="3392346" y="1886057"/>
                  </a:lnTo>
                  <a:lnTo>
                    <a:pt x="3249532" y="2015855"/>
                  </a:lnTo>
                  <a:lnTo>
                    <a:pt x="3095056" y="2185821"/>
                  </a:lnTo>
                  <a:lnTo>
                    <a:pt x="3091422" y="2183104"/>
                  </a:lnTo>
                  <a:cubicBezTo>
                    <a:pt x="2913186" y="2062690"/>
                    <a:pt x="2698318" y="1992378"/>
                    <a:pt x="2467029" y="1992378"/>
                  </a:cubicBezTo>
                  <a:cubicBezTo>
                    <a:pt x="2274288" y="1992378"/>
                    <a:pt x="2092952" y="2041206"/>
                    <a:pt x="1934714" y="2127166"/>
                  </a:cubicBezTo>
                  <a:lnTo>
                    <a:pt x="1861623" y="2171569"/>
                  </a:lnTo>
                  <a:lnTo>
                    <a:pt x="1861013" y="2170754"/>
                  </a:lnTo>
                  <a:cubicBezTo>
                    <a:pt x="1812151" y="2111546"/>
                    <a:pt x="1760501" y="2054723"/>
                    <a:pt x="1706265" y="2000487"/>
                  </a:cubicBezTo>
                  <a:lnTo>
                    <a:pt x="1562915" y="1870203"/>
                  </a:lnTo>
                  <a:lnTo>
                    <a:pt x="1608616" y="1836028"/>
                  </a:lnTo>
                  <a:cubicBezTo>
                    <a:pt x="1853655" y="1670483"/>
                    <a:pt x="2149054" y="1573819"/>
                    <a:pt x="2467029" y="1573819"/>
                  </a:cubicBezTo>
                  <a:close/>
                  <a:moveTo>
                    <a:pt x="4934058" y="1405963"/>
                  </a:moveTo>
                  <a:lnTo>
                    <a:pt x="4934058" y="1786960"/>
                  </a:lnTo>
                  <a:cubicBezTo>
                    <a:pt x="4472815" y="1786960"/>
                    <a:pt x="4049780" y="1950546"/>
                    <a:pt x="3719806" y="2222865"/>
                  </a:cubicBezTo>
                  <a:lnTo>
                    <a:pt x="3661320" y="2276021"/>
                  </a:lnTo>
                  <a:lnTo>
                    <a:pt x="3139572" y="2276021"/>
                  </a:lnTo>
                  <a:lnTo>
                    <a:pt x="3167046" y="2239281"/>
                  </a:lnTo>
                  <a:cubicBezTo>
                    <a:pt x="3587050" y="1730353"/>
                    <a:pt x="4222672" y="1405963"/>
                    <a:pt x="4934058" y="1405963"/>
                  </a:cubicBezTo>
                  <a:close/>
                  <a:moveTo>
                    <a:pt x="0" y="1405963"/>
                  </a:moveTo>
                  <a:cubicBezTo>
                    <a:pt x="711387" y="1405963"/>
                    <a:pt x="1347008" y="1730353"/>
                    <a:pt x="1767013" y="2239281"/>
                  </a:cubicBezTo>
                  <a:lnTo>
                    <a:pt x="1794487" y="2276021"/>
                  </a:lnTo>
                  <a:lnTo>
                    <a:pt x="1272739" y="2276021"/>
                  </a:lnTo>
                  <a:lnTo>
                    <a:pt x="1214252" y="2222865"/>
                  </a:lnTo>
                  <a:cubicBezTo>
                    <a:pt x="884278" y="1950546"/>
                    <a:pt x="461243" y="1786960"/>
                    <a:pt x="0" y="1786960"/>
                  </a:cubicBezTo>
                  <a:close/>
                  <a:moveTo>
                    <a:pt x="2467030" y="819223"/>
                  </a:moveTo>
                  <a:cubicBezTo>
                    <a:pt x="3020331" y="819223"/>
                    <a:pt x="3527798" y="1015459"/>
                    <a:pt x="3923631" y="1342129"/>
                  </a:cubicBezTo>
                  <a:lnTo>
                    <a:pt x="4074318" y="1479083"/>
                  </a:lnTo>
                  <a:lnTo>
                    <a:pt x="4011653" y="1502018"/>
                  </a:lnTo>
                  <a:cubicBezTo>
                    <a:pt x="3939940" y="1532350"/>
                    <a:pt x="3870010" y="1566072"/>
                    <a:pt x="3802064" y="1602983"/>
                  </a:cubicBezTo>
                  <a:lnTo>
                    <a:pt x="3707815" y="1660240"/>
                  </a:lnTo>
                  <a:lnTo>
                    <a:pt x="3681282" y="1636125"/>
                  </a:lnTo>
                  <a:cubicBezTo>
                    <a:pt x="3351308" y="1363806"/>
                    <a:pt x="2928273" y="1200220"/>
                    <a:pt x="2467030" y="1200220"/>
                  </a:cubicBezTo>
                  <a:cubicBezTo>
                    <a:pt x="2005788" y="1200220"/>
                    <a:pt x="1582753" y="1363806"/>
                    <a:pt x="1252778" y="1636125"/>
                  </a:cubicBezTo>
                  <a:lnTo>
                    <a:pt x="1245088" y="1643115"/>
                  </a:lnTo>
                  <a:lnTo>
                    <a:pt x="1153732" y="1587615"/>
                  </a:lnTo>
                  <a:cubicBezTo>
                    <a:pt x="1085786" y="1550704"/>
                    <a:pt x="1015856" y="1516982"/>
                    <a:pt x="944143" y="1486650"/>
                  </a:cubicBezTo>
                  <a:lnTo>
                    <a:pt x="878037" y="1462455"/>
                  </a:lnTo>
                  <a:lnTo>
                    <a:pt x="1010429" y="1342129"/>
                  </a:lnTo>
                  <a:cubicBezTo>
                    <a:pt x="1406262" y="1015459"/>
                    <a:pt x="1913730" y="819223"/>
                    <a:pt x="2467030" y="819223"/>
                  </a:cubicBezTo>
                  <a:close/>
                  <a:moveTo>
                    <a:pt x="4934058" y="750859"/>
                  </a:moveTo>
                  <a:lnTo>
                    <a:pt x="4934058" y="1169509"/>
                  </a:lnTo>
                  <a:lnTo>
                    <a:pt x="4879857" y="1174973"/>
                  </a:lnTo>
                  <a:cubicBezTo>
                    <a:pt x="4787941" y="1193783"/>
                    <a:pt x="4713105" y="1259480"/>
                    <a:pt x="4681432" y="1345983"/>
                  </a:cubicBezTo>
                  <a:lnTo>
                    <a:pt x="4680532" y="1349312"/>
                  </a:lnTo>
                  <a:lnTo>
                    <a:pt x="4642788" y="1351218"/>
                  </a:lnTo>
                  <a:cubicBezTo>
                    <a:pt x="4565811" y="1359036"/>
                    <a:pt x="4489962" y="1370666"/>
                    <a:pt x="4415431" y="1385917"/>
                  </a:cubicBezTo>
                  <a:lnTo>
                    <a:pt x="4247283" y="1429152"/>
                  </a:lnTo>
                  <a:lnTo>
                    <a:pt x="4257202" y="1316740"/>
                  </a:lnTo>
                  <a:cubicBezTo>
                    <a:pt x="4306599" y="1040198"/>
                    <a:pt x="4521324" y="820931"/>
                    <a:pt x="4795484" y="764829"/>
                  </a:cubicBezTo>
                  <a:close/>
                  <a:moveTo>
                    <a:pt x="0" y="750859"/>
                  </a:moveTo>
                  <a:lnTo>
                    <a:pt x="138574" y="764829"/>
                  </a:lnTo>
                  <a:cubicBezTo>
                    <a:pt x="412735" y="820931"/>
                    <a:pt x="627459" y="1040198"/>
                    <a:pt x="676857" y="1316740"/>
                  </a:cubicBezTo>
                  <a:lnTo>
                    <a:pt x="685889" y="1419100"/>
                  </a:lnTo>
                  <a:lnTo>
                    <a:pt x="556835" y="1385917"/>
                  </a:lnTo>
                  <a:cubicBezTo>
                    <a:pt x="482305" y="1370666"/>
                    <a:pt x="406455" y="1359036"/>
                    <a:pt x="329478" y="1351218"/>
                  </a:cubicBezTo>
                  <a:lnTo>
                    <a:pt x="252998" y="1347356"/>
                  </a:lnTo>
                  <a:lnTo>
                    <a:pt x="252627" y="1345983"/>
                  </a:lnTo>
                  <a:cubicBezTo>
                    <a:pt x="220954" y="1259480"/>
                    <a:pt x="146118" y="1193783"/>
                    <a:pt x="54201" y="1174973"/>
                  </a:cubicBezTo>
                  <a:lnTo>
                    <a:pt x="0" y="1169509"/>
                  </a:lnTo>
                  <a:close/>
                  <a:moveTo>
                    <a:pt x="2467029" y="128287"/>
                  </a:moveTo>
                  <a:cubicBezTo>
                    <a:pt x="2609435" y="128287"/>
                    <a:pt x="2741730" y="171578"/>
                    <a:pt x="2851471" y="245718"/>
                  </a:cubicBezTo>
                  <a:lnTo>
                    <a:pt x="2853508" y="247398"/>
                  </a:lnTo>
                  <a:lnTo>
                    <a:pt x="2836660" y="275130"/>
                  </a:lnTo>
                  <a:cubicBezTo>
                    <a:pt x="2799749" y="343077"/>
                    <a:pt x="2766028" y="413007"/>
                    <a:pt x="2735696" y="484719"/>
                  </a:cubicBezTo>
                  <a:lnTo>
                    <a:pt x="2674631" y="651559"/>
                  </a:lnTo>
                  <a:lnTo>
                    <a:pt x="2657204" y="625710"/>
                  </a:lnTo>
                  <a:cubicBezTo>
                    <a:pt x="2608534" y="577040"/>
                    <a:pt x="2541297" y="546937"/>
                    <a:pt x="2467029" y="546937"/>
                  </a:cubicBezTo>
                  <a:cubicBezTo>
                    <a:pt x="2411329" y="546937"/>
                    <a:pt x="2359583" y="563870"/>
                    <a:pt x="2316659" y="592869"/>
                  </a:cubicBezTo>
                  <a:lnTo>
                    <a:pt x="2277219" y="625410"/>
                  </a:lnTo>
                  <a:lnTo>
                    <a:pt x="2220101" y="469351"/>
                  </a:lnTo>
                  <a:cubicBezTo>
                    <a:pt x="2189769" y="397639"/>
                    <a:pt x="2156047" y="327709"/>
                    <a:pt x="2119137" y="259762"/>
                  </a:cubicBezTo>
                  <a:lnTo>
                    <a:pt x="2103657" y="234282"/>
                  </a:lnTo>
                  <a:lnTo>
                    <a:pt x="2199386" y="182322"/>
                  </a:lnTo>
                  <a:cubicBezTo>
                    <a:pt x="2281649" y="147528"/>
                    <a:pt x="2372092" y="128287"/>
                    <a:pt x="2467029" y="128287"/>
                  </a:cubicBezTo>
                  <a:close/>
                  <a:moveTo>
                    <a:pt x="4402967" y="0"/>
                  </a:moveTo>
                  <a:lnTo>
                    <a:pt x="4934058" y="0"/>
                  </a:lnTo>
                  <a:lnTo>
                    <a:pt x="4934058" y="321693"/>
                  </a:lnTo>
                  <a:lnTo>
                    <a:pt x="4819876" y="327459"/>
                  </a:lnTo>
                  <a:cubicBezTo>
                    <a:pt x="4362330" y="373925"/>
                    <a:pt x="3986437" y="696598"/>
                    <a:pt x="3861562" y="1126112"/>
                  </a:cubicBezTo>
                  <a:lnTo>
                    <a:pt x="3854641" y="1154883"/>
                  </a:lnTo>
                  <a:lnTo>
                    <a:pt x="3800447" y="1114358"/>
                  </a:lnTo>
                  <a:cubicBezTo>
                    <a:pt x="3737009" y="1071500"/>
                    <a:pt x="3671397" y="1031614"/>
                    <a:pt x="3603812" y="994899"/>
                  </a:cubicBezTo>
                  <a:lnTo>
                    <a:pt x="3484130" y="937245"/>
                  </a:lnTo>
                  <a:lnTo>
                    <a:pt x="3505232" y="875492"/>
                  </a:lnTo>
                  <a:cubicBezTo>
                    <a:pt x="3659887" y="483287"/>
                    <a:pt x="3971361" y="170067"/>
                    <a:pt x="4362392" y="13092"/>
                  </a:cubicBezTo>
                  <a:close/>
                  <a:moveTo>
                    <a:pt x="3153136" y="0"/>
                  </a:moveTo>
                  <a:lnTo>
                    <a:pt x="3682918" y="0"/>
                  </a:lnTo>
                  <a:lnTo>
                    <a:pt x="3650542" y="25439"/>
                  </a:lnTo>
                  <a:cubicBezTo>
                    <a:pt x="3447142" y="210307"/>
                    <a:pt x="3283821" y="438491"/>
                    <a:pt x="3175149" y="695418"/>
                  </a:cubicBezTo>
                  <a:lnTo>
                    <a:pt x="3135481" y="803799"/>
                  </a:lnTo>
                  <a:lnTo>
                    <a:pt x="2947669" y="755508"/>
                  </a:lnTo>
                  <a:lnTo>
                    <a:pt x="2758393" y="726621"/>
                  </a:lnTo>
                  <a:lnTo>
                    <a:pt x="2824093" y="547118"/>
                  </a:lnTo>
                  <a:cubicBezTo>
                    <a:pt x="2889273" y="393014"/>
                    <a:pt x="2970843" y="247531"/>
                    <a:pt x="3066618" y="112852"/>
                  </a:cubicBezTo>
                  <a:close/>
                  <a:moveTo>
                    <a:pt x="1251141" y="0"/>
                  </a:moveTo>
                  <a:lnTo>
                    <a:pt x="1780923" y="0"/>
                  </a:lnTo>
                  <a:lnTo>
                    <a:pt x="1867441" y="112852"/>
                  </a:lnTo>
                  <a:cubicBezTo>
                    <a:pt x="1963216" y="247531"/>
                    <a:pt x="2044786" y="393014"/>
                    <a:pt x="2109966" y="547118"/>
                  </a:cubicBezTo>
                  <a:lnTo>
                    <a:pt x="2175665" y="726621"/>
                  </a:lnTo>
                  <a:lnTo>
                    <a:pt x="1986389" y="755508"/>
                  </a:lnTo>
                  <a:lnTo>
                    <a:pt x="1798578" y="803799"/>
                  </a:lnTo>
                  <a:lnTo>
                    <a:pt x="1758910" y="695418"/>
                  </a:lnTo>
                  <a:cubicBezTo>
                    <a:pt x="1650239" y="438491"/>
                    <a:pt x="1486917" y="210307"/>
                    <a:pt x="1283517" y="25439"/>
                  </a:cubicBezTo>
                  <a:close/>
                  <a:moveTo>
                    <a:pt x="0" y="0"/>
                  </a:moveTo>
                  <a:lnTo>
                    <a:pt x="531091" y="0"/>
                  </a:lnTo>
                  <a:lnTo>
                    <a:pt x="571666" y="13092"/>
                  </a:lnTo>
                  <a:cubicBezTo>
                    <a:pt x="962698" y="170067"/>
                    <a:pt x="1274171" y="483287"/>
                    <a:pt x="1428826" y="875492"/>
                  </a:cubicBezTo>
                  <a:lnTo>
                    <a:pt x="1449928" y="937245"/>
                  </a:lnTo>
                  <a:lnTo>
                    <a:pt x="1330246" y="994899"/>
                  </a:lnTo>
                  <a:cubicBezTo>
                    <a:pt x="1262661" y="1031614"/>
                    <a:pt x="1197050" y="1071500"/>
                    <a:pt x="1133611" y="1114358"/>
                  </a:cubicBezTo>
                  <a:lnTo>
                    <a:pt x="1079418" y="1154883"/>
                  </a:lnTo>
                  <a:lnTo>
                    <a:pt x="1072496" y="1126112"/>
                  </a:lnTo>
                  <a:cubicBezTo>
                    <a:pt x="947622" y="696598"/>
                    <a:pt x="571729" y="373925"/>
                    <a:pt x="114182" y="327459"/>
                  </a:cubicBezTo>
                  <a:lnTo>
                    <a:pt x="0" y="321693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9AE28AE-CA0D-4E3D-80FC-C6581E877BE9}"/>
              </a:ext>
            </a:extLst>
          </p:cNvPr>
          <p:cNvGrpSpPr/>
          <p:nvPr/>
        </p:nvGrpSpPr>
        <p:grpSpPr>
          <a:xfrm>
            <a:off x="2724333" y="649105"/>
            <a:ext cx="2160001" cy="900000"/>
            <a:chOff x="458181" y="3208366"/>
            <a:chExt cx="2160001" cy="900000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C40CDE4-CFC5-4317-BA66-899BAD40D42C}"/>
                </a:ext>
              </a:extLst>
            </p:cNvPr>
            <p:cNvSpPr/>
            <p:nvPr/>
          </p:nvSpPr>
          <p:spPr>
            <a:xfrm>
              <a:off x="458181" y="3208366"/>
              <a:ext cx="2160000" cy="900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E4D2038-2D09-493E-A136-9B74938EDC37}"/>
                </a:ext>
              </a:extLst>
            </p:cNvPr>
            <p:cNvSpPr/>
            <p:nvPr/>
          </p:nvSpPr>
          <p:spPr>
            <a:xfrm>
              <a:off x="458182" y="3208366"/>
              <a:ext cx="2160000" cy="900000"/>
            </a:xfrm>
            <a:custGeom>
              <a:avLst/>
              <a:gdLst>
                <a:gd name="connsiteX0" fmla="*/ 2467029 w 4934058"/>
                <a:gd name="connsiteY0" fmla="*/ 2021494 h 2276021"/>
                <a:gd name="connsiteX1" fmla="*/ 2985466 w 4934058"/>
                <a:gd name="connsiteY1" fmla="*/ 2152767 h 2276021"/>
                <a:gd name="connsiteX2" fmla="*/ 3070312 w 4934058"/>
                <a:gd name="connsiteY2" fmla="*/ 2204313 h 2276021"/>
                <a:gd name="connsiteX3" fmla="*/ 3016690 w 4934058"/>
                <a:gd name="connsiteY3" fmla="*/ 2276021 h 2276021"/>
                <a:gd name="connsiteX4" fmla="*/ 1928863 w 4934058"/>
                <a:gd name="connsiteY4" fmla="*/ 2276021 h 2276021"/>
                <a:gd name="connsiteX5" fmla="*/ 1871650 w 4934058"/>
                <a:gd name="connsiteY5" fmla="*/ 2199511 h 2276021"/>
                <a:gd name="connsiteX6" fmla="*/ 1948592 w 4934058"/>
                <a:gd name="connsiteY6" fmla="*/ 2152767 h 2276021"/>
                <a:gd name="connsiteX7" fmla="*/ 2467029 w 4934058"/>
                <a:gd name="connsiteY7" fmla="*/ 2021494 h 2276021"/>
                <a:gd name="connsiteX8" fmla="*/ 4934058 w 4934058"/>
                <a:gd name="connsiteY8" fmla="*/ 1405963 h 2276021"/>
                <a:gd name="connsiteX9" fmla="*/ 4934058 w 4934058"/>
                <a:gd name="connsiteY9" fmla="*/ 2015677 h 2276021"/>
                <a:gd name="connsiteX10" fmla="*/ 4133173 w 4934058"/>
                <a:gd name="connsiteY10" fmla="*/ 2218469 h 2276021"/>
                <a:gd name="connsiteX11" fmla="*/ 4038438 w 4934058"/>
                <a:gd name="connsiteY11" fmla="*/ 2276021 h 2276021"/>
                <a:gd name="connsiteX12" fmla="*/ 3139572 w 4934058"/>
                <a:gd name="connsiteY12" fmla="*/ 2276021 h 2276021"/>
                <a:gd name="connsiteX13" fmla="*/ 3167045 w 4934058"/>
                <a:gd name="connsiteY13" fmla="*/ 2239281 h 2276021"/>
                <a:gd name="connsiteX14" fmla="*/ 4934058 w 4934058"/>
                <a:gd name="connsiteY14" fmla="*/ 1405963 h 2276021"/>
                <a:gd name="connsiteX15" fmla="*/ 0 w 4934058"/>
                <a:gd name="connsiteY15" fmla="*/ 1405963 h 2276021"/>
                <a:gd name="connsiteX16" fmla="*/ 1767013 w 4934058"/>
                <a:gd name="connsiteY16" fmla="*/ 2239281 h 2276021"/>
                <a:gd name="connsiteX17" fmla="*/ 1794487 w 4934058"/>
                <a:gd name="connsiteY17" fmla="*/ 2276021 h 2276021"/>
                <a:gd name="connsiteX18" fmla="*/ 895620 w 4934058"/>
                <a:gd name="connsiteY18" fmla="*/ 2276021 h 2276021"/>
                <a:gd name="connsiteX19" fmla="*/ 800886 w 4934058"/>
                <a:gd name="connsiteY19" fmla="*/ 2218469 h 2276021"/>
                <a:gd name="connsiteX20" fmla="*/ 0 w 4934058"/>
                <a:gd name="connsiteY20" fmla="*/ 2015677 h 2276021"/>
                <a:gd name="connsiteX21" fmla="*/ 2467030 w 4934058"/>
                <a:gd name="connsiteY21" fmla="*/ 819223 h 2276021"/>
                <a:gd name="connsiteX22" fmla="*/ 3923631 w 4934058"/>
                <a:gd name="connsiteY22" fmla="*/ 1342129 h 2276021"/>
                <a:gd name="connsiteX23" fmla="*/ 4071198 w 4934058"/>
                <a:gd name="connsiteY23" fmla="*/ 1476247 h 2276021"/>
                <a:gd name="connsiteX24" fmla="*/ 4000785 w 4934058"/>
                <a:gd name="connsiteY24" fmla="*/ 1502018 h 2276021"/>
                <a:gd name="connsiteX25" fmla="*/ 3593510 w 4934058"/>
                <a:gd name="connsiteY25" fmla="*/ 1723080 h 2276021"/>
                <a:gd name="connsiteX26" fmla="*/ 3504787 w 4934058"/>
                <a:gd name="connsiteY26" fmla="*/ 1789426 h 2276021"/>
                <a:gd name="connsiteX27" fmla="*/ 3406449 w 4934058"/>
                <a:gd name="connsiteY27" fmla="*/ 1715890 h 2276021"/>
                <a:gd name="connsiteX28" fmla="*/ 2467030 w 4934058"/>
                <a:gd name="connsiteY28" fmla="*/ 1428937 h 2276021"/>
                <a:gd name="connsiteX29" fmla="*/ 1527611 w 4934058"/>
                <a:gd name="connsiteY29" fmla="*/ 1715890 h 2276021"/>
                <a:gd name="connsiteX30" fmla="*/ 1439549 w 4934058"/>
                <a:gd name="connsiteY30" fmla="*/ 1781742 h 2276021"/>
                <a:gd name="connsiteX31" fmla="*/ 1340550 w 4934058"/>
                <a:gd name="connsiteY31" fmla="*/ 1707712 h 2276021"/>
                <a:gd name="connsiteX32" fmla="*/ 933275 w 4934058"/>
                <a:gd name="connsiteY32" fmla="*/ 1486650 h 2276021"/>
                <a:gd name="connsiteX33" fmla="*/ 874917 w 4934058"/>
                <a:gd name="connsiteY33" fmla="*/ 1465291 h 2276021"/>
                <a:gd name="connsiteX34" fmla="*/ 1010429 w 4934058"/>
                <a:gd name="connsiteY34" fmla="*/ 1342129 h 2276021"/>
                <a:gd name="connsiteX35" fmla="*/ 2467030 w 4934058"/>
                <a:gd name="connsiteY35" fmla="*/ 819223 h 2276021"/>
                <a:gd name="connsiteX36" fmla="*/ 4934058 w 4934058"/>
                <a:gd name="connsiteY36" fmla="*/ 350809 h 2276021"/>
                <a:gd name="connsiteX37" fmla="*/ 4934058 w 4934058"/>
                <a:gd name="connsiteY37" fmla="*/ 973987 h 2276021"/>
                <a:gd name="connsiteX38" fmla="*/ 4840452 w 4934058"/>
                <a:gd name="connsiteY38" fmla="*/ 983424 h 2276021"/>
                <a:gd name="connsiteX39" fmla="*/ 4476845 w 4934058"/>
                <a:gd name="connsiteY39" fmla="*/ 1356238 h 2276021"/>
                <a:gd name="connsiteX40" fmla="*/ 4475307 w 4934058"/>
                <a:gd name="connsiteY40" fmla="*/ 1373664 h 2276021"/>
                <a:gd name="connsiteX41" fmla="*/ 4395020 w 4934058"/>
                <a:gd name="connsiteY41" fmla="*/ 1385917 h 2276021"/>
                <a:gd name="connsiteX42" fmla="*/ 4190684 w 4934058"/>
                <a:gd name="connsiteY42" fmla="*/ 1438457 h 2276021"/>
                <a:gd name="connsiteX43" fmla="*/ 4183291 w 4934058"/>
                <a:gd name="connsiteY43" fmla="*/ 1438457 h 2276021"/>
                <a:gd name="connsiteX44" fmla="*/ 4153406 w 4934058"/>
                <a:gd name="connsiteY44" fmla="*/ 1405575 h 2276021"/>
                <a:gd name="connsiteX45" fmla="*/ 3984045 w 4934058"/>
                <a:gd name="connsiteY45" fmla="*/ 1251650 h 2276021"/>
                <a:gd name="connsiteX46" fmla="*/ 3880000 w 4934058"/>
                <a:gd name="connsiteY46" fmla="*/ 1173846 h 2276021"/>
                <a:gd name="connsiteX47" fmla="*/ 3889524 w 4934058"/>
                <a:gd name="connsiteY47" fmla="*/ 1134256 h 2276021"/>
                <a:gd name="connsiteX48" fmla="*/ 4822853 w 4934058"/>
                <a:gd name="connsiteY48" fmla="*/ 356425 h 2276021"/>
                <a:gd name="connsiteX49" fmla="*/ 0 w 4934058"/>
                <a:gd name="connsiteY49" fmla="*/ 350809 h 2276021"/>
                <a:gd name="connsiteX50" fmla="*/ 111205 w 4934058"/>
                <a:gd name="connsiteY50" fmla="*/ 356425 h 2276021"/>
                <a:gd name="connsiteX51" fmla="*/ 1044534 w 4934058"/>
                <a:gd name="connsiteY51" fmla="*/ 1134256 h 2276021"/>
                <a:gd name="connsiteX52" fmla="*/ 1054059 w 4934058"/>
                <a:gd name="connsiteY52" fmla="*/ 1173846 h 2276021"/>
                <a:gd name="connsiteX53" fmla="*/ 950013 w 4934058"/>
                <a:gd name="connsiteY53" fmla="*/ 1251650 h 2276021"/>
                <a:gd name="connsiteX54" fmla="*/ 780652 w 4934058"/>
                <a:gd name="connsiteY54" fmla="*/ 1405575 h 2276021"/>
                <a:gd name="connsiteX55" fmla="*/ 750767 w 4934058"/>
                <a:gd name="connsiteY55" fmla="*/ 1438457 h 2276021"/>
                <a:gd name="connsiteX56" fmla="*/ 740760 w 4934058"/>
                <a:gd name="connsiteY56" fmla="*/ 1438457 h 2276021"/>
                <a:gd name="connsiteX57" fmla="*/ 536424 w 4934058"/>
                <a:gd name="connsiteY57" fmla="*/ 1385917 h 2276021"/>
                <a:gd name="connsiteX58" fmla="*/ 458787 w 4934058"/>
                <a:gd name="connsiteY58" fmla="*/ 1374068 h 2276021"/>
                <a:gd name="connsiteX59" fmla="*/ 457214 w 4934058"/>
                <a:gd name="connsiteY59" fmla="*/ 1356238 h 2276021"/>
                <a:gd name="connsiteX60" fmla="*/ 93606 w 4934058"/>
                <a:gd name="connsiteY60" fmla="*/ 983424 h 2276021"/>
                <a:gd name="connsiteX61" fmla="*/ 0 w 4934058"/>
                <a:gd name="connsiteY61" fmla="*/ 973987 h 2276021"/>
                <a:gd name="connsiteX62" fmla="*/ 3153135 w 4934058"/>
                <a:gd name="connsiteY62" fmla="*/ 0 h 2276021"/>
                <a:gd name="connsiteX63" fmla="*/ 4073287 w 4934058"/>
                <a:gd name="connsiteY63" fmla="*/ 0 h 2276021"/>
                <a:gd name="connsiteX64" fmla="*/ 3994639 w 4934058"/>
                <a:gd name="connsiteY64" fmla="*/ 45205 h 2276021"/>
                <a:gd name="connsiteX65" fmla="*/ 3385892 w 4934058"/>
                <a:gd name="connsiteY65" fmla="*/ 784445 h 2276021"/>
                <a:gd name="connsiteX66" fmla="*/ 3351495 w 4934058"/>
                <a:gd name="connsiteY66" fmla="*/ 878425 h 2276021"/>
                <a:gd name="connsiteX67" fmla="*/ 3176224 w 4934058"/>
                <a:gd name="connsiteY67" fmla="*/ 814275 h 2276021"/>
                <a:gd name="connsiteX68" fmla="*/ 2947669 w 4934058"/>
                <a:gd name="connsiteY68" fmla="*/ 755508 h 2276021"/>
                <a:gd name="connsiteX69" fmla="*/ 2758393 w 4934058"/>
                <a:gd name="connsiteY69" fmla="*/ 726621 h 2276021"/>
                <a:gd name="connsiteX70" fmla="*/ 2824092 w 4934058"/>
                <a:gd name="connsiteY70" fmla="*/ 547118 h 2276021"/>
                <a:gd name="connsiteX71" fmla="*/ 3066617 w 4934058"/>
                <a:gd name="connsiteY71" fmla="*/ 112852 h 2276021"/>
                <a:gd name="connsiteX72" fmla="*/ 1914957 w 4934058"/>
                <a:gd name="connsiteY72" fmla="*/ 0 h 2276021"/>
                <a:gd name="connsiteX73" fmla="*/ 3030596 w 4934058"/>
                <a:gd name="connsiteY73" fmla="*/ 0 h 2276021"/>
                <a:gd name="connsiteX74" fmla="*/ 2945889 w 4934058"/>
                <a:gd name="connsiteY74" fmla="*/ 113276 h 2276021"/>
                <a:gd name="connsiteX75" fmla="*/ 2825792 w 4934058"/>
                <a:gd name="connsiteY75" fmla="*/ 310962 h 2276021"/>
                <a:gd name="connsiteX76" fmla="*/ 2743973 w 4934058"/>
                <a:gd name="connsiteY76" fmla="*/ 480808 h 2276021"/>
                <a:gd name="connsiteX77" fmla="*/ 2726718 w 4934058"/>
                <a:gd name="connsiteY77" fmla="*/ 466571 h 2276021"/>
                <a:gd name="connsiteX78" fmla="*/ 2467029 w 4934058"/>
                <a:gd name="connsiteY78" fmla="*/ 387247 h 2276021"/>
                <a:gd name="connsiteX79" fmla="*/ 2207340 w 4934058"/>
                <a:gd name="connsiteY79" fmla="*/ 466571 h 2276021"/>
                <a:gd name="connsiteX80" fmla="*/ 2195384 w 4934058"/>
                <a:gd name="connsiteY80" fmla="*/ 476436 h 2276021"/>
                <a:gd name="connsiteX81" fmla="*/ 2108268 w 4934058"/>
                <a:gd name="connsiteY81" fmla="*/ 295594 h 2276021"/>
                <a:gd name="connsiteX82" fmla="*/ 1988171 w 4934058"/>
                <a:gd name="connsiteY82" fmla="*/ 97908 h 2276021"/>
                <a:gd name="connsiteX83" fmla="*/ 860771 w 4934058"/>
                <a:gd name="connsiteY83" fmla="*/ 0 h 2276021"/>
                <a:gd name="connsiteX84" fmla="*/ 1780923 w 4934058"/>
                <a:gd name="connsiteY84" fmla="*/ 0 h 2276021"/>
                <a:gd name="connsiteX85" fmla="*/ 1867441 w 4934058"/>
                <a:gd name="connsiteY85" fmla="*/ 112852 h 2276021"/>
                <a:gd name="connsiteX86" fmla="*/ 2109966 w 4934058"/>
                <a:gd name="connsiteY86" fmla="*/ 547118 h 2276021"/>
                <a:gd name="connsiteX87" fmla="*/ 2175665 w 4934058"/>
                <a:gd name="connsiteY87" fmla="*/ 726621 h 2276021"/>
                <a:gd name="connsiteX88" fmla="*/ 1986389 w 4934058"/>
                <a:gd name="connsiteY88" fmla="*/ 755508 h 2276021"/>
                <a:gd name="connsiteX89" fmla="*/ 1757834 w 4934058"/>
                <a:gd name="connsiteY89" fmla="*/ 814275 h 2276021"/>
                <a:gd name="connsiteX90" fmla="*/ 1582563 w 4934058"/>
                <a:gd name="connsiteY90" fmla="*/ 878425 h 2276021"/>
                <a:gd name="connsiteX91" fmla="*/ 1548166 w 4934058"/>
                <a:gd name="connsiteY91" fmla="*/ 784445 h 2276021"/>
                <a:gd name="connsiteX92" fmla="*/ 939419 w 4934058"/>
                <a:gd name="connsiteY92" fmla="*/ 45205 h 227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4934058" h="2276021">
                  <a:moveTo>
                    <a:pt x="2467029" y="2021494"/>
                  </a:moveTo>
                  <a:cubicBezTo>
                    <a:pt x="2654745" y="2021494"/>
                    <a:pt x="2831354" y="2069049"/>
                    <a:pt x="2985466" y="2152767"/>
                  </a:cubicBezTo>
                  <a:lnTo>
                    <a:pt x="3070312" y="2204313"/>
                  </a:lnTo>
                  <a:lnTo>
                    <a:pt x="3016690" y="2276021"/>
                  </a:lnTo>
                  <a:lnTo>
                    <a:pt x="1928863" y="2276021"/>
                  </a:lnTo>
                  <a:lnTo>
                    <a:pt x="1871650" y="2199511"/>
                  </a:lnTo>
                  <a:lnTo>
                    <a:pt x="1948592" y="2152767"/>
                  </a:lnTo>
                  <a:cubicBezTo>
                    <a:pt x="2102704" y="2069049"/>
                    <a:pt x="2279313" y="2021494"/>
                    <a:pt x="2467029" y="2021494"/>
                  </a:cubicBezTo>
                  <a:close/>
                  <a:moveTo>
                    <a:pt x="4934058" y="1405963"/>
                  </a:moveTo>
                  <a:lnTo>
                    <a:pt x="4934058" y="2015677"/>
                  </a:lnTo>
                  <a:cubicBezTo>
                    <a:pt x="4644073" y="2015677"/>
                    <a:pt x="4371246" y="2089139"/>
                    <a:pt x="4133173" y="2218469"/>
                  </a:cubicBezTo>
                  <a:lnTo>
                    <a:pt x="4038438" y="2276021"/>
                  </a:lnTo>
                  <a:lnTo>
                    <a:pt x="3139572" y="2276021"/>
                  </a:lnTo>
                  <a:lnTo>
                    <a:pt x="3167045" y="2239281"/>
                  </a:lnTo>
                  <a:cubicBezTo>
                    <a:pt x="3587050" y="1730353"/>
                    <a:pt x="4222672" y="1405963"/>
                    <a:pt x="4934058" y="1405963"/>
                  </a:cubicBezTo>
                  <a:close/>
                  <a:moveTo>
                    <a:pt x="0" y="1405963"/>
                  </a:moveTo>
                  <a:cubicBezTo>
                    <a:pt x="711387" y="1405963"/>
                    <a:pt x="1347008" y="1730353"/>
                    <a:pt x="1767013" y="2239281"/>
                  </a:cubicBezTo>
                  <a:lnTo>
                    <a:pt x="1794487" y="2276021"/>
                  </a:lnTo>
                  <a:lnTo>
                    <a:pt x="895620" y="2276021"/>
                  </a:lnTo>
                  <a:lnTo>
                    <a:pt x="800886" y="2218469"/>
                  </a:lnTo>
                  <a:cubicBezTo>
                    <a:pt x="562812" y="2089139"/>
                    <a:pt x="289985" y="2015677"/>
                    <a:pt x="0" y="2015677"/>
                  </a:cubicBezTo>
                  <a:close/>
                  <a:moveTo>
                    <a:pt x="2467030" y="819223"/>
                  </a:moveTo>
                  <a:cubicBezTo>
                    <a:pt x="3020331" y="819223"/>
                    <a:pt x="3527798" y="1015459"/>
                    <a:pt x="3923631" y="1342129"/>
                  </a:cubicBezTo>
                  <a:lnTo>
                    <a:pt x="4071198" y="1476247"/>
                  </a:lnTo>
                  <a:lnTo>
                    <a:pt x="4000785" y="1502018"/>
                  </a:lnTo>
                  <a:cubicBezTo>
                    <a:pt x="3857360" y="1562682"/>
                    <a:pt x="3721066" y="1636905"/>
                    <a:pt x="3593510" y="1723080"/>
                  </a:cubicBezTo>
                  <a:lnTo>
                    <a:pt x="3504787" y="1789426"/>
                  </a:lnTo>
                  <a:lnTo>
                    <a:pt x="3406449" y="1715890"/>
                  </a:lnTo>
                  <a:cubicBezTo>
                    <a:pt x="3138286" y="1534723"/>
                    <a:pt x="2815012" y="1428937"/>
                    <a:pt x="2467030" y="1428937"/>
                  </a:cubicBezTo>
                  <a:cubicBezTo>
                    <a:pt x="2119048" y="1428937"/>
                    <a:pt x="1795774" y="1534723"/>
                    <a:pt x="1527611" y="1715890"/>
                  </a:cubicBezTo>
                  <a:lnTo>
                    <a:pt x="1439549" y="1781742"/>
                  </a:lnTo>
                  <a:lnTo>
                    <a:pt x="1340550" y="1707712"/>
                  </a:lnTo>
                  <a:cubicBezTo>
                    <a:pt x="1212995" y="1621537"/>
                    <a:pt x="1076701" y="1547314"/>
                    <a:pt x="933275" y="1486650"/>
                  </a:cubicBezTo>
                  <a:lnTo>
                    <a:pt x="874917" y="1465291"/>
                  </a:lnTo>
                  <a:lnTo>
                    <a:pt x="1010429" y="1342129"/>
                  </a:lnTo>
                  <a:cubicBezTo>
                    <a:pt x="1406262" y="1015459"/>
                    <a:pt x="1913729" y="819223"/>
                    <a:pt x="2467030" y="819223"/>
                  </a:cubicBezTo>
                  <a:close/>
                  <a:moveTo>
                    <a:pt x="4934058" y="350809"/>
                  </a:moveTo>
                  <a:lnTo>
                    <a:pt x="4934058" y="973987"/>
                  </a:lnTo>
                  <a:lnTo>
                    <a:pt x="4840452" y="983424"/>
                  </a:lnTo>
                  <a:cubicBezTo>
                    <a:pt x="4655258" y="1021320"/>
                    <a:pt x="4510212" y="1169435"/>
                    <a:pt x="4476845" y="1356238"/>
                  </a:cubicBezTo>
                  <a:lnTo>
                    <a:pt x="4475307" y="1373664"/>
                  </a:lnTo>
                  <a:lnTo>
                    <a:pt x="4395020" y="1385917"/>
                  </a:lnTo>
                  <a:lnTo>
                    <a:pt x="4190684" y="1438457"/>
                  </a:lnTo>
                  <a:lnTo>
                    <a:pt x="4183291" y="1438457"/>
                  </a:lnTo>
                  <a:lnTo>
                    <a:pt x="4153406" y="1405575"/>
                  </a:lnTo>
                  <a:cubicBezTo>
                    <a:pt x="4099458" y="1351628"/>
                    <a:pt x="4042938" y="1300253"/>
                    <a:pt x="3984045" y="1251650"/>
                  </a:cubicBezTo>
                  <a:lnTo>
                    <a:pt x="3880000" y="1173846"/>
                  </a:lnTo>
                  <a:lnTo>
                    <a:pt x="3889524" y="1134256"/>
                  </a:lnTo>
                  <a:cubicBezTo>
                    <a:pt x="4011143" y="715940"/>
                    <a:pt x="4377236" y="401680"/>
                    <a:pt x="4822853" y="356425"/>
                  </a:cubicBezTo>
                  <a:close/>
                  <a:moveTo>
                    <a:pt x="0" y="350809"/>
                  </a:moveTo>
                  <a:lnTo>
                    <a:pt x="111205" y="356425"/>
                  </a:lnTo>
                  <a:cubicBezTo>
                    <a:pt x="556822" y="401680"/>
                    <a:pt x="922915" y="715940"/>
                    <a:pt x="1044534" y="1134256"/>
                  </a:cubicBezTo>
                  <a:lnTo>
                    <a:pt x="1054059" y="1173846"/>
                  </a:lnTo>
                  <a:lnTo>
                    <a:pt x="950013" y="1251650"/>
                  </a:lnTo>
                  <a:cubicBezTo>
                    <a:pt x="891120" y="1300253"/>
                    <a:pt x="834600" y="1351628"/>
                    <a:pt x="780652" y="1405575"/>
                  </a:cubicBezTo>
                  <a:lnTo>
                    <a:pt x="750767" y="1438457"/>
                  </a:lnTo>
                  <a:lnTo>
                    <a:pt x="740760" y="1438457"/>
                  </a:lnTo>
                  <a:lnTo>
                    <a:pt x="536424" y="1385917"/>
                  </a:lnTo>
                  <a:lnTo>
                    <a:pt x="458787" y="1374068"/>
                  </a:lnTo>
                  <a:lnTo>
                    <a:pt x="457214" y="1356238"/>
                  </a:lnTo>
                  <a:cubicBezTo>
                    <a:pt x="423846" y="1169435"/>
                    <a:pt x="278800" y="1021320"/>
                    <a:pt x="93606" y="983424"/>
                  </a:cubicBezTo>
                  <a:lnTo>
                    <a:pt x="0" y="973987"/>
                  </a:lnTo>
                  <a:close/>
                  <a:moveTo>
                    <a:pt x="3153135" y="0"/>
                  </a:moveTo>
                  <a:lnTo>
                    <a:pt x="4073287" y="0"/>
                  </a:lnTo>
                  <a:lnTo>
                    <a:pt x="3994639" y="45205"/>
                  </a:lnTo>
                  <a:cubicBezTo>
                    <a:pt x="3726477" y="226372"/>
                    <a:pt x="3513427" y="482920"/>
                    <a:pt x="3385892" y="784445"/>
                  </a:cubicBezTo>
                  <a:lnTo>
                    <a:pt x="3351495" y="878425"/>
                  </a:lnTo>
                  <a:lnTo>
                    <a:pt x="3176224" y="814275"/>
                  </a:lnTo>
                  <a:cubicBezTo>
                    <a:pt x="3101546" y="791048"/>
                    <a:pt x="3025294" y="771392"/>
                    <a:pt x="2947669" y="755508"/>
                  </a:cubicBezTo>
                  <a:lnTo>
                    <a:pt x="2758393" y="726621"/>
                  </a:lnTo>
                  <a:lnTo>
                    <a:pt x="2824092" y="547118"/>
                  </a:lnTo>
                  <a:cubicBezTo>
                    <a:pt x="2889272" y="393014"/>
                    <a:pt x="2970843" y="247531"/>
                    <a:pt x="3066617" y="112852"/>
                  </a:cubicBezTo>
                  <a:close/>
                  <a:moveTo>
                    <a:pt x="1914957" y="0"/>
                  </a:moveTo>
                  <a:lnTo>
                    <a:pt x="3030596" y="0"/>
                  </a:lnTo>
                  <a:lnTo>
                    <a:pt x="2945889" y="113276"/>
                  </a:lnTo>
                  <a:cubicBezTo>
                    <a:pt x="2902802" y="177054"/>
                    <a:pt x="2862702" y="243016"/>
                    <a:pt x="2825792" y="310962"/>
                  </a:cubicBezTo>
                  <a:lnTo>
                    <a:pt x="2743973" y="480808"/>
                  </a:lnTo>
                  <a:lnTo>
                    <a:pt x="2726718" y="466571"/>
                  </a:lnTo>
                  <a:cubicBezTo>
                    <a:pt x="2652588" y="416490"/>
                    <a:pt x="2563224" y="387247"/>
                    <a:pt x="2467029" y="387247"/>
                  </a:cubicBezTo>
                  <a:cubicBezTo>
                    <a:pt x="2370834" y="387247"/>
                    <a:pt x="2281470" y="416490"/>
                    <a:pt x="2207340" y="466571"/>
                  </a:cubicBezTo>
                  <a:lnTo>
                    <a:pt x="2195384" y="476436"/>
                  </a:lnTo>
                  <a:lnTo>
                    <a:pt x="2108268" y="295594"/>
                  </a:lnTo>
                  <a:cubicBezTo>
                    <a:pt x="2071358" y="227648"/>
                    <a:pt x="2031258" y="161686"/>
                    <a:pt x="1988171" y="97908"/>
                  </a:cubicBezTo>
                  <a:close/>
                  <a:moveTo>
                    <a:pt x="860771" y="0"/>
                  </a:moveTo>
                  <a:lnTo>
                    <a:pt x="1780923" y="0"/>
                  </a:lnTo>
                  <a:lnTo>
                    <a:pt x="1867441" y="112852"/>
                  </a:lnTo>
                  <a:cubicBezTo>
                    <a:pt x="1963216" y="247531"/>
                    <a:pt x="2044786" y="393014"/>
                    <a:pt x="2109966" y="547118"/>
                  </a:cubicBezTo>
                  <a:lnTo>
                    <a:pt x="2175665" y="726621"/>
                  </a:lnTo>
                  <a:lnTo>
                    <a:pt x="1986389" y="755508"/>
                  </a:lnTo>
                  <a:cubicBezTo>
                    <a:pt x="1908764" y="771392"/>
                    <a:pt x="1832512" y="791048"/>
                    <a:pt x="1757834" y="814275"/>
                  </a:cubicBezTo>
                  <a:lnTo>
                    <a:pt x="1582563" y="878425"/>
                  </a:lnTo>
                  <a:lnTo>
                    <a:pt x="1548166" y="784445"/>
                  </a:lnTo>
                  <a:cubicBezTo>
                    <a:pt x="1420632" y="482920"/>
                    <a:pt x="1207581" y="226372"/>
                    <a:pt x="939419" y="4520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D394E1AD-A2E3-4F18-8C51-F64016AA78B0}"/>
              </a:ext>
            </a:extLst>
          </p:cNvPr>
          <p:cNvGrpSpPr/>
          <p:nvPr/>
        </p:nvGrpSpPr>
        <p:grpSpPr>
          <a:xfrm>
            <a:off x="5062092" y="2159798"/>
            <a:ext cx="2160000" cy="900000"/>
            <a:chOff x="3582358" y="1874866"/>
            <a:chExt cx="2160000" cy="900000"/>
          </a:xfrm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7DB50924-9BF2-40D2-A3E8-B28D0ECAF4FA}"/>
                </a:ext>
              </a:extLst>
            </p:cNvPr>
            <p:cNvSpPr/>
            <p:nvPr/>
          </p:nvSpPr>
          <p:spPr>
            <a:xfrm>
              <a:off x="3582358" y="1874866"/>
              <a:ext cx="2160000" cy="90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79C6A0B2-E6EC-4EA2-8552-76D08BF60AB7}"/>
                </a:ext>
              </a:extLst>
            </p:cNvPr>
            <p:cNvSpPr/>
            <p:nvPr/>
          </p:nvSpPr>
          <p:spPr>
            <a:xfrm>
              <a:off x="3582884" y="1874866"/>
              <a:ext cx="2157413" cy="900000"/>
            </a:xfrm>
            <a:custGeom>
              <a:avLst/>
              <a:gdLst>
                <a:gd name="connsiteX0" fmla="*/ 2467030 w 4934058"/>
                <a:gd name="connsiteY0" fmla="*/ 1318149 h 2139950"/>
                <a:gd name="connsiteX1" fmla="*/ 1252778 w 4934058"/>
                <a:gd name="connsiteY1" fmla="*/ 1754054 h 2139950"/>
                <a:gd name="connsiteX2" fmla="*/ 1157689 w 4934058"/>
                <a:gd name="connsiteY2" fmla="*/ 1840477 h 2139950"/>
                <a:gd name="connsiteX3" fmla="*/ 1280316 w 4934058"/>
                <a:gd name="connsiteY3" fmla="*/ 1914975 h 2139950"/>
                <a:gd name="connsiteX4" fmla="*/ 1456601 w 4934058"/>
                <a:gd name="connsiteY4" fmla="*/ 2046799 h 2139950"/>
                <a:gd name="connsiteX5" fmla="*/ 1471060 w 4934058"/>
                <a:gd name="connsiteY5" fmla="*/ 2059939 h 2139950"/>
                <a:gd name="connsiteX6" fmla="*/ 1490422 w 4934058"/>
                <a:gd name="connsiteY6" fmla="*/ 2042342 h 2139950"/>
                <a:gd name="connsiteX7" fmla="*/ 2467029 w 4934058"/>
                <a:gd name="connsiteY7" fmla="*/ 1691748 h 2139950"/>
                <a:gd name="connsiteX8" fmla="*/ 3443637 w 4934058"/>
                <a:gd name="connsiteY8" fmla="*/ 2042342 h 2139950"/>
                <a:gd name="connsiteX9" fmla="*/ 3462999 w 4934058"/>
                <a:gd name="connsiteY9" fmla="*/ 2059939 h 2139950"/>
                <a:gd name="connsiteX10" fmla="*/ 3477457 w 4934058"/>
                <a:gd name="connsiteY10" fmla="*/ 2046799 h 2139950"/>
                <a:gd name="connsiteX11" fmla="*/ 3653743 w 4934058"/>
                <a:gd name="connsiteY11" fmla="*/ 1914975 h 2139950"/>
                <a:gd name="connsiteX12" fmla="*/ 3776371 w 4934058"/>
                <a:gd name="connsiteY12" fmla="*/ 1840476 h 2139950"/>
                <a:gd name="connsiteX13" fmla="*/ 3681282 w 4934058"/>
                <a:gd name="connsiteY13" fmla="*/ 1754054 h 2139950"/>
                <a:gd name="connsiteX14" fmla="*/ 2467030 w 4934058"/>
                <a:gd name="connsiteY14" fmla="*/ 1318149 h 2139950"/>
                <a:gd name="connsiteX15" fmla="*/ 2467029 w 4934058"/>
                <a:gd name="connsiteY15" fmla="*/ 818173 h 2139950"/>
                <a:gd name="connsiteX16" fmla="*/ 2259497 w 4934058"/>
                <a:gd name="connsiteY16" fmla="*/ 916045 h 2139950"/>
                <a:gd name="connsiteX17" fmla="*/ 2239840 w 4934058"/>
                <a:gd name="connsiteY17" fmla="*/ 948445 h 2139950"/>
                <a:gd name="connsiteX18" fmla="*/ 2467030 w 4934058"/>
                <a:gd name="connsiteY18" fmla="*/ 937152 h 2139950"/>
                <a:gd name="connsiteX19" fmla="*/ 2694220 w 4934058"/>
                <a:gd name="connsiteY19" fmla="*/ 948445 h 2139950"/>
                <a:gd name="connsiteX20" fmla="*/ 2674562 w 4934058"/>
                <a:gd name="connsiteY20" fmla="*/ 916045 h 2139950"/>
                <a:gd name="connsiteX21" fmla="*/ 2467029 w 4934058"/>
                <a:gd name="connsiteY21" fmla="*/ 818173 h 2139950"/>
                <a:gd name="connsiteX22" fmla="*/ 909569 w 4934058"/>
                <a:gd name="connsiteY22" fmla="*/ 0 h 2139950"/>
                <a:gd name="connsiteX23" fmla="*/ 2224170 w 4934058"/>
                <a:gd name="connsiteY23" fmla="*/ 0 h 2139950"/>
                <a:gd name="connsiteX24" fmla="*/ 2134939 w 4934058"/>
                <a:gd name="connsiteY24" fmla="*/ 20565 h 2139950"/>
                <a:gd name="connsiteX25" fmla="*/ 1842637 w 4934058"/>
                <a:gd name="connsiteY25" fmla="*/ 161083 h 2139950"/>
                <a:gd name="connsiteX26" fmla="*/ 1767192 w 4934058"/>
                <a:gd name="connsiteY26" fmla="*/ 217500 h 2139950"/>
                <a:gd name="connsiteX27" fmla="*/ 1898837 w 4934058"/>
                <a:gd name="connsiteY27" fmla="*/ 393546 h 2139950"/>
                <a:gd name="connsiteX28" fmla="*/ 2010129 w 4934058"/>
                <a:gd name="connsiteY28" fmla="*/ 576738 h 2139950"/>
                <a:gd name="connsiteX29" fmla="*/ 2082588 w 4934058"/>
                <a:gd name="connsiteY29" fmla="*/ 516954 h 2139950"/>
                <a:gd name="connsiteX30" fmla="*/ 2467029 w 4934058"/>
                <a:gd name="connsiteY30" fmla="*/ 399523 h 2139950"/>
                <a:gd name="connsiteX31" fmla="*/ 2851472 w 4934058"/>
                <a:gd name="connsiteY31" fmla="*/ 516954 h 2139950"/>
                <a:gd name="connsiteX32" fmla="*/ 2923930 w 4934058"/>
                <a:gd name="connsiteY32" fmla="*/ 576738 h 2139950"/>
                <a:gd name="connsiteX33" fmla="*/ 3035222 w 4934058"/>
                <a:gd name="connsiteY33" fmla="*/ 393546 h 2139950"/>
                <a:gd name="connsiteX34" fmla="*/ 3166867 w 4934058"/>
                <a:gd name="connsiteY34" fmla="*/ 217499 h 2139950"/>
                <a:gd name="connsiteX35" fmla="*/ 3091423 w 4934058"/>
                <a:gd name="connsiteY35" fmla="*/ 161083 h 2139950"/>
                <a:gd name="connsiteX36" fmla="*/ 2799121 w 4934058"/>
                <a:gd name="connsiteY36" fmla="*/ 20565 h 2139950"/>
                <a:gd name="connsiteX37" fmla="*/ 2709890 w 4934058"/>
                <a:gd name="connsiteY37" fmla="*/ 0 h 2139950"/>
                <a:gd name="connsiteX38" fmla="*/ 4024490 w 4934058"/>
                <a:gd name="connsiteY38" fmla="*/ 0 h 2139950"/>
                <a:gd name="connsiteX39" fmla="*/ 3852526 w 4934058"/>
                <a:gd name="connsiteY39" fmla="*/ 100664 h 2139950"/>
                <a:gd name="connsiteX40" fmla="*/ 3161851 w 4934058"/>
                <a:gd name="connsiteY40" fmla="*/ 963087 h 2139950"/>
                <a:gd name="connsiteX41" fmla="*/ 3135763 w 4934058"/>
                <a:gd name="connsiteY41" fmla="*/ 1036451 h 2139950"/>
                <a:gd name="connsiteX42" fmla="*/ 3137889 w 4934058"/>
                <a:gd name="connsiteY42" fmla="*/ 1036989 h 2139950"/>
                <a:gd name="connsiteX43" fmla="*/ 3345508 w 4934058"/>
                <a:gd name="connsiteY43" fmla="*/ 1111712 h 2139950"/>
                <a:gd name="connsiteX44" fmla="*/ 3482191 w 4934058"/>
                <a:gd name="connsiteY44" fmla="*/ 1176405 h 2139950"/>
                <a:gd name="connsiteX45" fmla="*/ 3495771 w 4934058"/>
                <a:gd name="connsiteY45" fmla="*/ 1135511 h 2139950"/>
                <a:gd name="connsiteX46" fmla="*/ 4777081 w 4934058"/>
                <a:gd name="connsiteY46" fmla="*/ 146465 h 2139950"/>
                <a:gd name="connsiteX47" fmla="*/ 4934058 w 4934058"/>
                <a:gd name="connsiteY47" fmla="*/ 138538 h 2139950"/>
                <a:gd name="connsiteX48" fmla="*/ 4934058 w 4934058"/>
                <a:gd name="connsiteY48" fmla="*/ 557097 h 2139950"/>
                <a:gd name="connsiteX49" fmla="*/ 4819876 w 4934058"/>
                <a:gd name="connsiteY49" fmla="*/ 562863 h 2139950"/>
                <a:gd name="connsiteX50" fmla="*/ 3885649 w 4934058"/>
                <a:gd name="connsiteY50" fmla="*/ 1288276 h 2139950"/>
                <a:gd name="connsiteX51" fmla="*/ 3852792 w 4934058"/>
                <a:gd name="connsiteY51" fmla="*/ 1406592 h 2139950"/>
                <a:gd name="connsiteX52" fmla="*/ 3904995 w 4934058"/>
                <a:gd name="connsiteY52" fmla="*/ 1444842 h 2139950"/>
                <a:gd name="connsiteX53" fmla="*/ 4066707 w 4934058"/>
                <a:gd name="connsiteY53" fmla="*/ 1588546 h 2139950"/>
                <a:gd name="connsiteX54" fmla="*/ 4140008 w 4934058"/>
                <a:gd name="connsiteY54" fmla="*/ 1668237 h 2139950"/>
                <a:gd name="connsiteX55" fmla="*/ 4250527 w 4934058"/>
                <a:gd name="connsiteY55" fmla="*/ 1627786 h 2139950"/>
                <a:gd name="connsiteX56" fmla="*/ 4257202 w 4934058"/>
                <a:gd name="connsiteY56" fmla="*/ 1552144 h 2139950"/>
                <a:gd name="connsiteX57" fmla="*/ 4795484 w 4934058"/>
                <a:gd name="connsiteY57" fmla="*/ 1000233 h 2139950"/>
                <a:gd name="connsiteX58" fmla="*/ 4934058 w 4934058"/>
                <a:gd name="connsiteY58" fmla="*/ 986263 h 2139950"/>
                <a:gd name="connsiteX59" fmla="*/ 4934058 w 4934058"/>
                <a:gd name="connsiteY59" fmla="*/ 1404913 h 2139950"/>
                <a:gd name="connsiteX60" fmla="*/ 4879857 w 4934058"/>
                <a:gd name="connsiteY60" fmla="*/ 1410377 h 2139950"/>
                <a:gd name="connsiteX61" fmla="*/ 4726526 w 4934058"/>
                <a:gd name="connsiteY61" fmla="*/ 1502785 h 2139950"/>
                <a:gd name="connsiteX62" fmla="*/ 4707271 w 4934058"/>
                <a:gd name="connsiteY62" fmla="*/ 1536349 h 2139950"/>
                <a:gd name="connsiteX63" fmla="*/ 4757871 w 4934058"/>
                <a:gd name="connsiteY63" fmla="*/ 1530569 h 2139950"/>
                <a:gd name="connsiteX64" fmla="*/ 4934058 w 4934058"/>
                <a:gd name="connsiteY64" fmla="*/ 1523892 h 2139950"/>
                <a:gd name="connsiteX65" fmla="*/ 4934058 w 4934058"/>
                <a:gd name="connsiteY65" fmla="*/ 1904889 h 2139950"/>
                <a:gd name="connsiteX66" fmla="*/ 4024152 w 4934058"/>
                <a:gd name="connsiteY66" fmla="*/ 2135286 h 2139950"/>
                <a:gd name="connsiteX67" fmla="*/ 4016474 w 4934058"/>
                <a:gd name="connsiteY67" fmla="*/ 2139950 h 2139950"/>
                <a:gd name="connsiteX68" fmla="*/ 2709890 w 4934058"/>
                <a:gd name="connsiteY68" fmla="*/ 2139950 h 2139950"/>
                <a:gd name="connsiteX69" fmla="*/ 2637102 w 4934058"/>
                <a:gd name="connsiteY69" fmla="*/ 2123175 h 2139950"/>
                <a:gd name="connsiteX70" fmla="*/ 2467029 w 4934058"/>
                <a:gd name="connsiteY70" fmla="*/ 2110307 h 2139950"/>
                <a:gd name="connsiteX71" fmla="*/ 2296958 w 4934058"/>
                <a:gd name="connsiteY71" fmla="*/ 2123175 h 2139950"/>
                <a:gd name="connsiteX72" fmla="*/ 2224170 w 4934058"/>
                <a:gd name="connsiteY72" fmla="*/ 2139950 h 2139950"/>
                <a:gd name="connsiteX73" fmla="*/ 917584 w 4934058"/>
                <a:gd name="connsiteY73" fmla="*/ 2139950 h 2139950"/>
                <a:gd name="connsiteX74" fmla="*/ 909906 w 4934058"/>
                <a:gd name="connsiteY74" fmla="*/ 2135286 h 2139950"/>
                <a:gd name="connsiteX75" fmla="*/ 0 w 4934058"/>
                <a:gd name="connsiteY75" fmla="*/ 1904889 h 2139950"/>
                <a:gd name="connsiteX76" fmla="*/ 0 w 4934058"/>
                <a:gd name="connsiteY76" fmla="*/ 1523892 h 2139950"/>
                <a:gd name="connsiteX77" fmla="*/ 176188 w 4934058"/>
                <a:gd name="connsiteY77" fmla="*/ 1530569 h 2139950"/>
                <a:gd name="connsiteX78" fmla="*/ 226788 w 4934058"/>
                <a:gd name="connsiteY78" fmla="*/ 1536349 h 2139950"/>
                <a:gd name="connsiteX79" fmla="*/ 207532 w 4934058"/>
                <a:gd name="connsiteY79" fmla="*/ 1502785 h 2139950"/>
                <a:gd name="connsiteX80" fmla="*/ 54201 w 4934058"/>
                <a:gd name="connsiteY80" fmla="*/ 1410377 h 2139950"/>
                <a:gd name="connsiteX81" fmla="*/ 0 w 4934058"/>
                <a:gd name="connsiteY81" fmla="*/ 1404913 h 2139950"/>
                <a:gd name="connsiteX82" fmla="*/ 0 w 4934058"/>
                <a:gd name="connsiteY82" fmla="*/ 986263 h 2139950"/>
                <a:gd name="connsiteX83" fmla="*/ 138574 w 4934058"/>
                <a:gd name="connsiteY83" fmla="*/ 1000233 h 2139950"/>
                <a:gd name="connsiteX84" fmla="*/ 676857 w 4934058"/>
                <a:gd name="connsiteY84" fmla="*/ 1552144 h 2139950"/>
                <a:gd name="connsiteX85" fmla="*/ 683531 w 4934058"/>
                <a:gd name="connsiteY85" fmla="*/ 1627786 h 2139950"/>
                <a:gd name="connsiteX86" fmla="*/ 794053 w 4934058"/>
                <a:gd name="connsiteY86" fmla="*/ 1668238 h 2139950"/>
                <a:gd name="connsiteX87" fmla="*/ 867354 w 4934058"/>
                <a:gd name="connsiteY87" fmla="*/ 1588546 h 2139950"/>
                <a:gd name="connsiteX88" fmla="*/ 1029066 w 4934058"/>
                <a:gd name="connsiteY88" fmla="*/ 1444842 h 2139950"/>
                <a:gd name="connsiteX89" fmla="*/ 1081267 w 4934058"/>
                <a:gd name="connsiteY89" fmla="*/ 1406593 h 2139950"/>
                <a:gd name="connsiteX90" fmla="*/ 1048409 w 4934058"/>
                <a:gd name="connsiteY90" fmla="*/ 1288276 h 2139950"/>
                <a:gd name="connsiteX91" fmla="*/ 114182 w 4934058"/>
                <a:gd name="connsiteY91" fmla="*/ 562863 h 2139950"/>
                <a:gd name="connsiteX92" fmla="*/ 0 w 4934058"/>
                <a:gd name="connsiteY92" fmla="*/ 557097 h 2139950"/>
                <a:gd name="connsiteX93" fmla="*/ 0 w 4934058"/>
                <a:gd name="connsiteY93" fmla="*/ 138538 h 2139950"/>
                <a:gd name="connsiteX94" fmla="*/ 156977 w 4934058"/>
                <a:gd name="connsiteY94" fmla="*/ 146465 h 2139950"/>
                <a:gd name="connsiteX95" fmla="*/ 1438288 w 4934058"/>
                <a:gd name="connsiteY95" fmla="*/ 1135511 h 2139950"/>
                <a:gd name="connsiteX96" fmla="*/ 1451868 w 4934058"/>
                <a:gd name="connsiteY96" fmla="*/ 1176406 h 2139950"/>
                <a:gd name="connsiteX97" fmla="*/ 1588553 w 4934058"/>
                <a:gd name="connsiteY97" fmla="*/ 1111712 h 2139950"/>
                <a:gd name="connsiteX98" fmla="*/ 1796173 w 4934058"/>
                <a:gd name="connsiteY98" fmla="*/ 1036989 h 2139950"/>
                <a:gd name="connsiteX99" fmla="*/ 1798297 w 4934058"/>
                <a:gd name="connsiteY99" fmla="*/ 1036451 h 2139950"/>
                <a:gd name="connsiteX100" fmla="*/ 1772208 w 4934058"/>
                <a:gd name="connsiteY100" fmla="*/ 963087 h 2139950"/>
                <a:gd name="connsiteX101" fmla="*/ 1081533 w 4934058"/>
                <a:gd name="connsiteY101" fmla="*/ 100664 h 213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4934058" h="2139950">
                  <a:moveTo>
                    <a:pt x="2467030" y="1318149"/>
                  </a:moveTo>
                  <a:cubicBezTo>
                    <a:pt x="2005788" y="1318149"/>
                    <a:pt x="1582753" y="1481735"/>
                    <a:pt x="1252778" y="1754054"/>
                  </a:cubicBezTo>
                  <a:lnTo>
                    <a:pt x="1157689" y="1840477"/>
                  </a:lnTo>
                  <a:lnTo>
                    <a:pt x="1280316" y="1914975"/>
                  </a:lnTo>
                  <a:cubicBezTo>
                    <a:pt x="1341228" y="1956126"/>
                    <a:pt x="1400054" y="2000131"/>
                    <a:pt x="1456601" y="2046799"/>
                  </a:cubicBezTo>
                  <a:lnTo>
                    <a:pt x="1471060" y="2059939"/>
                  </a:lnTo>
                  <a:lnTo>
                    <a:pt x="1490422" y="2042342"/>
                  </a:lnTo>
                  <a:cubicBezTo>
                    <a:pt x="1755816" y="1823319"/>
                    <a:pt x="2096058" y="1691748"/>
                    <a:pt x="2467029" y="1691748"/>
                  </a:cubicBezTo>
                  <a:cubicBezTo>
                    <a:pt x="2838001" y="1691748"/>
                    <a:pt x="3178243" y="1823319"/>
                    <a:pt x="3443637" y="2042342"/>
                  </a:cubicBezTo>
                  <a:lnTo>
                    <a:pt x="3462999" y="2059939"/>
                  </a:lnTo>
                  <a:lnTo>
                    <a:pt x="3477457" y="2046799"/>
                  </a:lnTo>
                  <a:cubicBezTo>
                    <a:pt x="3534005" y="2000131"/>
                    <a:pt x="3592830" y="1956126"/>
                    <a:pt x="3653743" y="1914975"/>
                  </a:cubicBezTo>
                  <a:lnTo>
                    <a:pt x="3776371" y="1840476"/>
                  </a:lnTo>
                  <a:lnTo>
                    <a:pt x="3681282" y="1754054"/>
                  </a:lnTo>
                  <a:cubicBezTo>
                    <a:pt x="3351308" y="1481735"/>
                    <a:pt x="2928273" y="1318149"/>
                    <a:pt x="2467030" y="1318149"/>
                  </a:cubicBezTo>
                  <a:close/>
                  <a:moveTo>
                    <a:pt x="2467029" y="818173"/>
                  </a:moveTo>
                  <a:cubicBezTo>
                    <a:pt x="2383479" y="818173"/>
                    <a:pt x="2308826" y="856272"/>
                    <a:pt x="2259497" y="916045"/>
                  </a:cubicBezTo>
                  <a:lnTo>
                    <a:pt x="2239840" y="948445"/>
                  </a:lnTo>
                  <a:lnTo>
                    <a:pt x="2467030" y="937152"/>
                  </a:lnTo>
                  <a:lnTo>
                    <a:pt x="2694220" y="948445"/>
                  </a:lnTo>
                  <a:lnTo>
                    <a:pt x="2674562" y="916045"/>
                  </a:lnTo>
                  <a:cubicBezTo>
                    <a:pt x="2625233" y="856272"/>
                    <a:pt x="2550581" y="818173"/>
                    <a:pt x="2467029" y="818173"/>
                  </a:cubicBezTo>
                  <a:close/>
                  <a:moveTo>
                    <a:pt x="909569" y="0"/>
                  </a:moveTo>
                  <a:lnTo>
                    <a:pt x="2224170" y="0"/>
                  </a:lnTo>
                  <a:lnTo>
                    <a:pt x="2134939" y="20565"/>
                  </a:lnTo>
                  <a:cubicBezTo>
                    <a:pt x="2030031" y="53195"/>
                    <a:pt x="1931755" y="100876"/>
                    <a:pt x="1842637" y="161083"/>
                  </a:cubicBezTo>
                  <a:lnTo>
                    <a:pt x="1767192" y="217500"/>
                  </a:lnTo>
                  <a:lnTo>
                    <a:pt x="1898837" y="393546"/>
                  </a:lnTo>
                  <a:lnTo>
                    <a:pt x="2010129" y="576738"/>
                  </a:lnTo>
                  <a:lnTo>
                    <a:pt x="2082588" y="516954"/>
                  </a:lnTo>
                  <a:cubicBezTo>
                    <a:pt x="2192329" y="442814"/>
                    <a:pt x="2324624" y="399523"/>
                    <a:pt x="2467029" y="399523"/>
                  </a:cubicBezTo>
                  <a:cubicBezTo>
                    <a:pt x="2609435" y="399523"/>
                    <a:pt x="2741730" y="442814"/>
                    <a:pt x="2851472" y="516954"/>
                  </a:cubicBezTo>
                  <a:lnTo>
                    <a:pt x="2923930" y="576738"/>
                  </a:lnTo>
                  <a:lnTo>
                    <a:pt x="3035222" y="393546"/>
                  </a:lnTo>
                  <a:lnTo>
                    <a:pt x="3166867" y="217499"/>
                  </a:lnTo>
                  <a:lnTo>
                    <a:pt x="3091423" y="161083"/>
                  </a:lnTo>
                  <a:cubicBezTo>
                    <a:pt x="3002304" y="100876"/>
                    <a:pt x="2904028" y="53195"/>
                    <a:pt x="2799121" y="20565"/>
                  </a:cubicBezTo>
                  <a:lnTo>
                    <a:pt x="2709890" y="0"/>
                  </a:lnTo>
                  <a:lnTo>
                    <a:pt x="4024490" y="0"/>
                  </a:lnTo>
                  <a:lnTo>
                    <a:pt x="3852526" y="100664"/>
                  </a:lnTo>
                  <a:cubicBezTo>
                    <a:pt x="3545096" y="312418"/>
                    <a:pt x="3302809" y="611955"/>
                    <a:pt x="3161851" y="963087"/>
                  </a:cubicBezTo>
                  <a:lnTo>
                    <a:pt x="3135763" y="1036451"/>
                  </a:lnTo>
                  <a:lnTo>
                    <a:pt x="3137889" y="1036989"/>
                  </a:lnTo>
                  <a:cubicBezTo>
                    <a:pt x="3208612" y="1058626"/>
                    <a:pt x="3277879" y="1083594"/>
                    <a:pt x="3345508" y="1111712"/>
                  </a:cubicBezTo>
                  <a:lnTo>
                    <a:pt x="3482191" y="1176405"/>
                  </a:lnTo>
                  <a:lnTo>
                    <a:pt x="3495771" y="1135511"/>
                  </a:lnTo>
                  <a:cubicBezTo>
                    <a:pt x="3696306" y="599988"/>
                    <a:pt x="4187362" y="206355"/>
                    <a:pt x="4777081" y="146465"/>
                  </a:cubicBezTo>
                  <a:lnTo>
                    <a:pt x="4934058" y="138538"/>
                  </a:lnTo>
                  <a:lnTo>
                    <a:pt x="4934058" y="557097"/>
                  </a:lnTo>
                  <a:lnTo>
                    <a:pt x="4819876" y="562863"/>
                  </a:lnTo>
                  <a:cubicBezTo>
                    <a:pt x="4388727" y="606649"/>
                    <a:pt x="4030081" y="895690"/>
                    <a:pt x="3885649" y="1288276"/>
                  </a:cubicBezTo>
                  <a:lnTo>
                    <a:pt x="3852792" y="1406592"/>
                  </a:lnTo>
                  <a:lnTo>
                    <a:pt x="3904995" y="1444842"/>
                  </a:lnTo>
                  <a:cubicBezTo>
                    <a:pt x="3961147" y="1490205"/>
                    <a:pt x="4015112" y="1538167"/>
                    <a:pt x="4066707" y="1588546"/>
                  </a:cubicBezTo>
                  <a:lnTo>
                    <a:pt x="4140008" y="1668237"/>
                  </a:lnTo>
                  <a:lnTo>
                    <a:pt x="4250527" y="1627786"/>
                  </a:lnTo>
                  <a:lnTo>
                    <a:pt x="4257202" y="1552144"/>
                  </a:lnTo>
                  <a:cubicBezTo>
                    <a:pt x="4306599" y="1275602"/>
                    <a:pt x="4521324" y="1056335"/>
                    <a:pt x="4795484" y="1000233"/>
                  </a:cubicBezTo>
                  <a:lnTo>
                    <a:pt x="4934058" y="986263"/>
                  </a:lnTo>
                  <a:lnTo>
                    <a:pt x="4934058" y="1404913"/>
                  </a:lnTo>
                  <a:lnTo>
                    <a:pt x="4879857" y="1410377"/>
                  </a:lnTo>
                  <a:cubicBezTo>
                    <a:pt x="4818580" y="1422917"/>
                    <a:pt x="4764893" y="1456295"/>
                    <a:pt x="4726526" y="1502785"/>
                  </a:cubicBezTo>
                  <a:lnTo>
                    <a:pt x="4707271" y="1536349"/>
                  </a:lnTo>
                  <a:lnTo>
                    <a:pt x="4757871" y="1530569"/>
                  </a:lnTo>
                  <a:cubicBezTo>
                    <a:pt x="4816020" y="1526145"/>
                    <a:pt x="4874776" y="1523892"/>
                    <a:pt x="4934058" y="1523892"/>
                  </a:cubicBezTo>
                  <a:lnTo>
                    <a:pt x="4934058" y="1904889"/>
                  </a:lnTo>
                  <a:cubicBezTo>
                    <a:pt x="4604599" y="1904889"/>
                    <a:pt x="4294634" y="1988351"/>
                    <a:pt x="4024152" y="2135286"/>
                  </a:cubicBezTo>
                  <a:lnTo>
                    <a:pt x="4016474" y="2139950"/>
                  </a:lnTo>
                  <a:lnTo>
                    <a:pt x="2709890" y="2139950"/>
                  </a:lnTo>
                  <a:lnTo>
                    <a:pt x="2637102" y="2123175"/>
                  </a:lnTo>
                  <a:cubicBezTo>
                    <a:pt x="2581648" y="2114702"/>
                    <a:pt x="2524852" y="2110307"/>
                    <a:pt x="2467029" y="2110307"/>
                  </a:cubicBezTo>
                  <a:cubicBezTo>
                    <a:pt x="2409207" y="2110307"/>
                    <a:pt x="2352412" y="2114702"/>
                    <a:pt x="2296958" y="2123175"/>
                  </a:cubicBezTo>
                  <a:lnTo>
                    <a:pt x="2224170" y="2139950"/>
                  </a:lnTo>
                  <a:lnTo>
                    <a:pt x="917584" y="2139950"/>
                  </a:lnTo>
                  <a:lnTo>
                    <a:pt x="909906" y="2135286"/>
                  </a:lnTo>
                  <a:cubicBezTo>
                    <a:pt x="639425" y="1988351"/>
                    <a:pt x="329459" y="1904889"/>
                    <a:pt x="0" y="1904889"/>
                  </a:cubicBezTo>
                  <a:lnTo>
                    <a:pt x="0" y="1523892"/>
                  </a:lnTo>
                  <a:cubicBezTo>
                    <a:pt x="59283" y="1523892"/>
                    <a:pt x="118039" y="1526145"/>
                    <a:pt x="176188" y="1530569"/>
                  </a:cubicBezTo>
                  <a:lnTo>
                    <a:pt x="226788" y="1536349"/>
                  </a:lnTo>
                  <a:lnTo>
                    <a:pt x="207532" y="1502785"/>
                  </a:lnTo>
                  <a:cubicBezTo>
                    <a:pt x="169165" y="1456295"/>
                    <a:pt x="115479" y="1422917"/>
                    <a:pt x="54201" y="1410377"/>
                  </a:cubicBezTo>
                  <a:lnTo>
                    <a:pt x="0" y="1404913"/>
                  </a:lnTo>
                  <a:lnTo>
                    <a:pt x="0" y="986263"/>
                  </a:lnTo>
                  <a:lnTo>
                    <a:pt x="138574" y="1000233"/>
                  </a:lnTo>
                  <a:cubicBezTo>
                    <a:pt x="412735" y="1056335"/>
                    <a:pt x="627459" y="1275602"/>
                    <a:pt x="676857" y="1552144"/>
                  </a:cubicBezTo>
                  <a:lnTo>
                    <a:pt x="683531" y="1627786"/>
                  </a:lnTo>
                  <a:lnTo>
                    <a:pt x="794053" y="1668238"/>
                  </a:lnTo>
                  <a:lnTo>
                    <a:pt x="867354" y="1588546"/>
                  </a:lnTo>
                  <a:cubicBezTo>
                    <a:pt x="918949" y="1538167"/>
                    <a:pt x="972914" y="1490205"/>
                    <a:pt x="1029066" y="1444842"/>
                  </a:cubicBezTo>
                  <a:lnTo>
                    <a:pt x="1081267" y="1406593"/>
                  </a:lnTo>
                  <a:lnTo>
                    <a:pt x="1048409" y="1288276"/>
                  </a:lnTo>
                  <a:cubicBezTo>
                    <a:pt x="903978" y="895690"/>
                    <a:pt x="545332" y="606649"/>
                    <a:pt x="114182" y="562863"/>
                  </a:cubicBezTo>
                  <a:lnTo>
                    <a:pt x="0" y="557097"/>
                  </a:lnTo>
                  <a:lnTo>
                    <a:pt x="0" y="138538"/>
                  </a:lnTo>
                  <a:lnTo>
                    <a:pt x="156977" y="146465"/>
                  </a:lnTo>
                  <a:cubicBezTo>
                    <a:pt x="746698" y="206355"/>
                    <a:pt x="1237753" y="599988"/>
                    <a:pt x="1438288" y="1135511"/>
                  </a:cubicBezTo>
                  <a:lnTo>
                    <a:pt x="1451868" y="1176406"/>
                  </a:lnTo>
                  <a:lnTo>
                    <a:pt x="1588553" y="1111712"/>
                  </a:lnTo>
                  <a:cubicBezTo>
                    <a:pt x="1656182" y="1083594"/>
                    <a:pt x="1725450" y="1058626"/>
                    <a:pt x="1796173" y="1036989"/>
                  </a:cubicBezTo>
                  <a:lnTo>
                    <a:pt x="1798297" y="1036451"/>
                  </a:lnTo>
                  <a:lnTo>
                    <a:pt x="1772208" y="963087"/>
                  </a:lnTo>
                  <a:cubicBezTo>
                    <a:pt x="1631251" y="611955"/>
                    <a:pt x="1388964" y="312418"/>
                    <a:pt x="1081533" y="10066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8380DE8D-7D7A-495E-A8F5-36D84748A4D7}"/>
              </a:ext>
            </a:extLst>
          </p:cNvPr>
          <p:cNvGrpSpPr/>
          <p:nvPr/>
        </p:nvGrpSpPr>
        <p:grpSpPr>
          <a:xfrm>
            <a:off x="5060031" y="3670491"/>
            <a:ext cx="2160000" cy="900000"/>
            <a:chOff x="3582358" y="3208366"/>
            <a:chExt cx="2160000" cy="900000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D287F9B4-8707-4690-BDBD-B060F423ABEB}"/>
                </a:ext>
              </a:extLst>
            </p:cNvPr>
            <p:cNvSpPr/>
            <p:nvPr/>
          </p:nvSpPr>
          <p:spPr>
            <a:xfrm>
              <a:off x="3582358" y="3208366"/>
              <a:ext cx="2160000" cy="90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94671F9A-F1C5-4E6A-8CDD-45D66AECCA89}"/>
                </a:ext>
              </a:extLst>
            </p:cNvPr>
            <p:cNvSpPr/>
            <p:nvPr/>
          </p:nvSpPr>
          <p:spPr>
            <a:xfrm>
              <a:off x="3582829" y="3208366"/>
              <a:ext cx="2157412" cy="900000"/>
            </a:xfrm>
            <a:custGeom>
              <a:avLst/>
              <a:gdLst>
                <a:gd name="connsiteX0" fmla="*/ 4934058 w 4934058"/>
                <a:gd name="connsiteY0" fmla="*/ 2160559 h 2276021"/>
                <a:gd name="connsiteX1" fmla="*/ 4934058 w 4934058"/>
                <a:gd name="connsiteY1" fmla="*/ 2276021 h 2276021"/>
                <a:gd name="connsiteX2" fmla="*/ 4350314 w 4934058"/>
                <a:gd name="connsiteY2" fmla="*/ 2276021 h 2276021"/>
                <a:gd name="connsiteX3" fmla="*/ 4362392 w 4934058"/>
                <a:gd name="connsiteY3" fmla="*/ 2270517 h 2276021"/>
                <a:gd name="connsiteX4" fmla="*/ 4777081 w 4934058"/>
                <a:gd name="connsiteY4" fmla="*/ 2168486 h 2276021"/>
                <a:gd name="connsiteX5" fmla="*/ 0 w 4934058"/>
                <a:gd name="connsiteY5" fmla="*/ 2160559 h 2276021"/>
                <a:gd name="connsiteX6" fmla="*/ 156977 w 4934058"/>
                <a:gd name="connsiteY6" fmla="*/ 2168486 h 2276021"/>
                <a:gd name="connsiteX7" fmla="*/ 571666 w 4934058"/>
                <a:gd name="connsiteY7" fmla="*/ 2270517 h 2276021"/>
                <a:gd name="connsiteX8" fmla="*/ 583745 w 4934058"/>
                <a:gd name="connsiteY8" fmla="*/ 2276021 h 2276021"/>
                <a:gd name="connsiteX9" fmla="*/ 0 w 4934058"/>
                <a:gd name="connsiteY9" fmla="*/ 2276021 h 2276021"/>
                <a:gd name="connsiteX10" fmla="*/ 2467029 w 4934058"/>
                <a:gd name="connsiteY10" fmla="*/ 1573819 h 2276021"/>
                <a:gd name="connsiteX11" fmla="*/ 3325443 w 4934058"/>
                <a:gd name="connsiteY11" fmla="*/ 1836028 h 2276021"/>
                <a:gd name="connsiteX12" fmla="*/ 3392346 w 4934058"/>
                <a:gd name="connsiteY12" fmla="*/ 1886057 h 2276021"/>
                <a:gd name="connsiteX13" fmla="*/ 3249532 w 4934058"/>
                <a:gd name="connsiteY13" fmla="*/ 2015855 h 2276021"/>
                <a:gd name="connsiteX14" fmla="*/ 3095056 w 4934058"/>
                <a:gd name="connsiteY14" fmla="*/ 2185821 h 2276021"/>
                <a:gd name="connsiteX15" fmla="*/ 3091422 w 4934058"/>
                <a:gd name="connsiteY15" fmla="*/ 2183104 h 2276021"/>
                <a:gd name="connsiteX16" fmla="*/ 2467029 w 4934058"/>
                <a:gd name="connsiteY16" fmla="*/ 1992378 h 2276021"/>
                <a:gd name="connsiteX17" fmla="*/ 1934714 w 4934058"/>
                <a:gd name="connsiteY17" fmla="*/ 2127166 h 2276021"/>
                <a:gd name="connsiteX18" fmla="*/ 1861623 w 4934058"/>
                <a:gd name="connsiteY18" fmla="*/ 2171569 h 2276021"/>
                <a:gd name="connsiteX19" fmla="*/ 1861013 w 4934058"/>
                <a:gd name="connsiteY19" fmla="*/ 2170754 h 2276021"/>
                <a:gd name="connsiteX20" fmla="*/ 1706265 w 4934058"/>
                <a:gd name="connsiteY20" fmla="*/ 2000487 h 2276021"/>
                <a:gd name="connsiteX21" fmla="*/ 1562915 w 4934058"/>
                <a:gd name="connsiteY21" fmla="*/ 1870203 h 2276021"/>
                <a:gd name="connsiteX22" fmla="*/ 1608616 w 4934058"/>
                <a:gd name="connsiteY22" fmla="*/ 1836028 h 2276021"/>
                <a:gd name="connsiteX23" fmla="*/ 2467029 w 4934058"/>
                <a:gd name="connsiteY23" fmla="*/ 1573819 h 2276021"/>
                <a:gd name="connsiteX24" fmla="*/ 4934058 w 4934058"/>
                <a:gd name="connsiteY24" fmla="*/ 1405963 h 2276021"/>
                <a:gd name="connsiteX25" fmla="*/ 4934058 w 4934058"/>
                <a:gd name="connsiteY25" fmla="*/ 1786960 h 2276021"/>
                <a:gd name="connsiteX26" fmla="*/ 3719806 w 4934058"/>
                <a:gd name="connsiteY26" fmla="*/ 2222865 h 2276021"/>
                <a:gd name="connsiteX27" fmla="*/ 3661320 w 4934058"/>
                <a:gd name="connsiteY27" fmla="*/ 2276021 h 2276021"/>
                <a:gd name="connsiteX28" fmla="*/ 3139572 w 4934058"/>
                <a:gd name="connsiteY28" fmla="*/ 2276021 h 2276021"/>
                <a:gd name="connsiteX29" fmla="*/ 3167046 w 4934058"/>
                <a:gd name="connsiteY29" fmla="*/ 2239281 h 2276021"/>
                <a:gd name="connsiteX30" fmla="*/ 4934058 w 4934058"/>
                <a:gd name="connsiteY30" fmla="*/ 1405963 h 2276021"/>
                <a:gd name="connsiteX31" fmla="*/ 0 w 4934058"/>
                <a:gd name="connsiteY31" fmla="*/ 1405963 h 2276021"/>
                <a:gd name="connsiteX32" fmla="*/ 1767013 w 4934058"/>
                <a:gd name="connsiteY32" fmla="*/ 2239281 h 2276021"/>
                <a:gd name="connsiteX33" fmla="*/ 1794487 w 4934058"/>
                <a:gd name="connsiteY33" fmla="*/ 2276021 h 2276021"/>
                <a:gd name="connsiteX34" fmla="*/ 1272739 w 4934058"/>
                <a:gd name="connsiteY34" fmla="*/ 2276021 h 2276021"/>
                <a:gd name="connsiteX35" fmla="*/ 1214252 w 4934058"/>
                <a:gd name="connsiteY35" fmla="*/ 2222865 h 2276021"/>
                <a:gd name="connsiteX36" fmla="*/ 0 w 4934058"/>
                <a:gd name="connsiteY36" fmla="*/ 1786960 h 2276021"/>
                <a:gd name="connsiteX37" fmla="*/ 2467030 w 4934058"/>
                <a:gd name="connsiteY37" fmla="*/ 819223 h 2276021"/>
                <a:gd name="connsiteX38" fmla="*/ 3923631 w 4934058"/>
                <a:gd name="connsiteY38" fmla="*/ 1342129 h 2276021"/>
                <a:gd name="connsiteX39" fmla="*/ 4074318 w 4934058"/>
                <a:gd name="connsiteY39" fmla="*/ 1479083 h 2276021"/>
                <a:gd name="connsiteX40" fmla="*/ 4011653 w 4934058"/>
                <a:gd name="connsiteY40" fmla="*/ 1502018 h 2276021"/>
                <a:gd name="connsiteX41" fmla="*/ 3802064 w 4934058"/>
                <a:gd name="connsiteY41" fmla="*/ 1602983 h 2276021"/>
                <a:gd name="connsiteX42" fmla="*/ 3707815 w 4934058"/>
                <a:gd name="connsiteY42" fmla="*/ 1660240 h 2276021"/>
                <a:gd name="connsiteX43" fmla="*/ 3681282 w 4934058"/>
                <a:gd name="connsiteY43" fmla="*/ 1636125 h 2276021"/>
                <a:gd name="connsiteX44" fmla="*/ 2467030 w 4934058"/>
                <a:gd name="connsiteY44" fmla="*/ 1200220 h 2276021"/>
                <a:gd name="connsiteX45" fmla="*/ 1252778 w 4934058"/>
                <a:gd name="connsiteY45" fmla="*/ 1636125 h 2276021"/>
                <a:gd name="connsiteX46" fmla="*/ 1245088 w 4934058"/>
                <a:gd name="connsiteY46" fmla="*/ 1643115 h 2276021"/>
                <a:gd name="connsiteX47" fmla="*/ 1153732 w 4934058"/>
                <a:gd name="connsiteY47" fmla="*/ 1587615 h 2276021"/>
                <a:gd name="connsiteX48" fmla="*/ 944143 w 4934058"/>
                <a:gd name="connsiteY48" fmla="*/ 1486650 h 2276021"/>
                <a:gd name="connsiteX49" fmla="*/ 878037 w 4934058"/>
                <a:gd name="connsiteY49" fmla="*/ 1462455 h 2276021"/>
                <a:gd name="connsiteX50" fmla="*/ 1010429 w 4934058"/>
                <a:gd name="connsiteY50" fmla="*/ 1342129 h 2276021"/>
                <a:gd name="connsiteX51" fmla="*/ 2467030 w 4934058"/>
                <a:gd name="connsiteY51" fmla="*/ 819223 h 2276021"/>
                <a:gd name="connsiteX52" fmla="*/ 4934058 w 4934058"/>
                <a:gd name="connsiteY52" fmla="*/ 750859 h 2276021"/>
                <a:gd name="connsiteX53" fmla="*/ 4934058 w 4934058"/>
                <a:gd name="connsiteY53" fmla="*/ 1169509 h 2276021"/>
                <a:gd name="connsiteX54" fmla="*/ 4879857 w 4934058"/>
                <a:gd name="connsiteY54" fmla="*/ 1174973 h 2276021"/>
                <a:gd name="connsiteX55" fmla="*/ 4681432 w 4934058"/>
                <a:gd name="connsiteY55" fmla="*/ 1345983 h 2276021"/>
                <a:gd name="connsiteX56" fmla="*/ 4680532 w 4934058"/>
                <a:gd name="connsiteY56" fmla="*/ 1349312 h 2276021"/>
                <a:gd name="connsiteX57" fmla="*/ 4642788 w 4934058"/>
                <a:gd name="connsiteY57" fmla="*/ 1351218 h 2276021"/>
                <a:gd name="connsiteX58" fmla="*/ 4415431 w 4934058"/>
                <a:gd name="connsiteY58" fmla="*/ 1385917 h 2276021"/>
                <a:gd name="connsiteX59" fmla="*/ 4247283 w 4934058"/>
                <a:gd name="connsiteY59" fmla="*/ 1429152 h 2276021"/>
                <a:gd name="connsiteX60" fmla="*/ 4257202 w 4934058"/>
                <a:gd name="connsiteY60" fmla="*/ 1316740 h 2276021"/>
                <a:gd name="connsiteX61" fmla="*/ 4795484 w 4934058"/>
                <a:gd name="connsiteY61" fmla="*/ 764829 h 2276021"/>
                <a:gd name="connsiteX62" fmla="*/ 0 w 4934058"/>
                <a:gd name="connsiteY62" fmla="*/ 750859 h 2276021"/>
                <a:gd name="connsiteX63" fmla="*/ 138574 w 4934058"/>
                <a:gd name="connsiteY63" fmla="*/ 764829 h 2276021"/>
                <a:gd name="connsiteX64" fmla="*/ 676857 w 4934058"/>
                <a:gd name="connsiteY64" fmla="*/ 1316740 h 2276021"/>
                <a:gd name="connsiteX65" fmla="*/ 685889 w 4934058"/>
                <a:gd name="connsiteY65" fmla="*/ 1419100 h 2276021"/>
                <a:gd name="connsiteX66" fmla="*/ 556835 w 4934058"/>
                <a:gd name="connsiteY66" fmla="*/ 1385917 h 2276021"/>
                <a:gd name="connsiteX67" fmla="*/ 329478 w 4934058"/>
                <a:gd name="connsiteY67" fmla="*/ 1351218 h 2276021"/>
                <a:gd name="connsiteX68" fmla="*/ 252998 w 4934058"/>
                <a:gd name="connsiteY68" fmla="*/ 1347356 h 2276021"/>
                <a:gd name="connsiteX69" fmla="*/ 252627 w 4934058"/>
                <a:gd name="connsiteY69" fmla="*/ 1345983 h 2276021"/>
                <a:gd name="connsiteX70" fmla="*/ 54201 w 4934058"/>
                <a:gd name="connsiteY70" fmla="*/ 1174973 h 2276021"/>
                <a:gd name="connsiteX71" fmla="*/ 0 w 4934058"/>
                <a:gd name="connsiteY71" fmla="*/ 1169509 h 2276021"/>
                <a:gd name="connsiteX72" fmla="*/ 2467029 w 4934058"/>
                <a:gd name="connsiteY72" fmla="*/ 128287 h 2276021"/>
                <a:gd name="connsiteX73" fmla="*/ 2851471 w 4934058"/>
                <a:gd name="connsiteY73" fmla="*/ 245718 h 2276021"/>
                <a:gd name="connsiteX74" fmla="*/ 2853508 w 4934058"/>
                <a:gd name="connsiteY74" fmla="*/ 247398 h 2276021"/>
                <a:gd name="connsiteX75" fmla="*/ 2836660 w 4934058"/>
                <a:gd name="connsiteY75" fmla="*/ 275130 h 2276021"/>
                <a:gd name="connsiteX76" fmla="*/ 2735696 w 4934058"/>
                <a:gd name="connsiteY76" fmla="*/ 484719 h 2276021"/>
                <a:gd name="connsiteX77" fmla="*/ 2674631 w 4934058"/>
                <a:gd name="connsiteY77" fmla="*/ 651559 h 2276021"/>
                <a:gd name="connsiteX78" fmla="*/ 2657204 w 4934058"/>
                <a:gd name="connsiteY78" fmla="*/ 625710 h 2276021"/>
                <a:gd name="connsiteX79" fmla="*/ 2467029 w 4934058"/>
                <a:gd name="connsiteY79" fmla="*/ 546937 h 2276021"/>
                <a:gd name="connsiteX80" fmla="*/ 2316659 w 4934058"/>
                <a:gd name="connsiteY80" fmla="*/ 592869 h 2276021"/>
                <a:gd name="connsiteX81" fmla="*/ 2277219 w 4934058"/>
                <a:gd name="connsiteY81" fmla="*/ 625410 h 2276021"/>
                <a:gd name="connsiteX82" fmla="*/ 2220101 w 4934058"/>
                <a:gd name="connsiteY82" fmla="*/ 469351 h 2276021"/>
                <a:gd name="connsiteX83" fmla="*/ 2119137 w 4934058"/>
                <a:gd name="connsiteY83" fmla="*/ 259762 h 2276021"/>
                <a:gd name="connsiteX84" fmla="*/ 2103657 w 4934058"/>
                <a:gd name="connsiteY84" fmla="*/ 234282 h 2276021"/>
                <a:gd name="connsiteX85" fmla="*/ 2199386 w 4934058"/>
                <a:gd name="connsiteY85" fmla="*/ 182322 h 2276021"/>
                <a:gd name="connsiteX86" fmla="*/ 2467029 w 4934058"/>
                <a:gd name="connsiteY86" fmla="*/ 128287 h 2276021"/>
                <a:gd name="connsiteX87" fmla="*/ 4402967 w 4934058"/>
                <a:gd name="connsiteY87" fmla="*/ 0 h 2276021"/>
                <a:gd name="connsiteX88" fmla="*/ 4934058 w 4934058"/>
                <a:gd name="connsiteY88" fmla="*/ 0 h 2276021"/>
                <a:gd name="connsiteX89" fmla="*/ 4934058 w 4934058"/>
                <a:gd name="connsiteY89" fmla="*/ 321693 h 2276021"/>
                <a:gd name="connsiteX90" fmla="*/ 4819876 w 4934058"/>
                <a:gd name="connsiteY90" fmla="*/ 327459 h 2276021"/>
                <a:gd name="connsiteX91" fmla="*/ 3861562 w 4934058"/>
                <a:gd name="connsiteY91" fmla="*/ 1126112 h 2276021"/>
                <a:gd name="connsiteX92" fmla="*/ 3854641 w 4934058"/>
                <a:gd name="connsiteY92" fmla="*/ 1154883 h 2276021"/>
                <a:gd name="connsiteX93" fmla="*/ 3800447 w 4934058"/>
                <a:gd name="connsiteY93" fmla="*/ 1114358 h 2276021"/>
                <a:gd name="connsiteX94" fmla="*/ 3603812 w 4934058"/>
                <a:gd name="connsiteY94" fmla="*/ 994899 h 2276021"/>
                <a:gd name="connsiteX95" fmla="*/ 3484130 w 4934058"/>
                <a:gd name="connsiteY95" fmla="*/ 937245 h 2276021"/>
                <a:gd name="connsiteX96" fmla="*/ 3505232 w 4934058"/>
                <a:gd name="connsiteY96" fmla="*/ 875492 h 2276021"/>
                <a:gd name="connsiteX97" fmla="*/ 4362392 w 4934058"/>
                <a:gd name="connsiteY97" fmla="*/ 13092 h 2276021"/>
                <a:gd name="connsiteX98" fmla="*/ 3153136 w 4934058"/>
                <a:gd name="connsiteY98" fmla="*/ 0 h 2276021"/>
                <a:gd name="connsiteX99" fmla="*/ 3682918 w 4934058"/>
                <a:gd name="connsiteY99" fmla="*/ 0 h 2276021"/>
                <a:gd name="connsiteX100" fmla="*/ 3650542 w 4934058"/>
                <a:gd name="connsiteY100" fmla="*/ 25439 h 2276021"/>
                <a:gd name="connsiteX101" fmla="*/ 3175149 w 4934058"/>
                <a:gd name="connsiteY101" fmla="*/ 695418 h 2276021"/>
                <a:gd name="connsiteX102" fmla="*/ 3135481 w 4934058"/>
                <a:gd name="connsiteY102" fmla="*/ 803799 h 2276021"/>
                <a:gd name="connsiteX103" fmla="*/ 2947669 w 4934058"/>
                <a:gd name="connsiteY103" fmla="*/ 755508 h 2276021"/>
                <a:gd name="connsiteX104" fmla="*/ 2758393 w 4934058"/>
                <a:gd name="connsiteY104" fmla="*/ 726621 h 2276021"/>
                <a:gd name="connsiteX105" fmla="*/ 2824093 w 4934058"/>
                <a:gd name="connsiteY105" fmla="*/ 547118 h 2276021"/>
                <a:gd name="connsiteX106" fmla="*/ 3066618 w 4934058"/>
                <a:gd name="connsiteY106" fmla="*/ 112852 h 2276021"/>
                <a:gd name="connsiteX107" fmla="*/ 1251141 w 4934058"/>
                <a:gd name="connsiteY107" fmla="*/ 0 h 2276021"/>
                <a:gd name="connsiteX108" fmla="*/ 1780923 w 4934058"/>
                <a:gd name="connsiteY108" fmla="*/ 0 h 2276021"/>
                <a:gd name="connsiteX109" fmla="*/ 1867441 w 4934058"/>
                <a:gd name="connsiteY109" fmla="*/ 112852 h 2276021"/>
                <a:gd name="connsiteX110" fmla="*/ 2109966 w 4934058"/>
                <a:gd name="connsiteY110" fmla="*/ 547118 h 2276021"/>
                <a:gd name="connsiteX111" fmla="*/ 2175665 w 4934058"/>
                <a:gd name="connsiteY111" fmla="*/ 726621 h 2276021"/>
                <a:gd name="connsiteX112" fmla="*/ 1986389 w 4934058"/>
                <a:gd name="connsiteY112" fmla="*/ 755508 h 2276021"/>
                <a:gd name="connsiteX113" fmla="*/ 1798578 w 4934058"/>
                <a:gd name="connsiteY113" fmla="*/ 803799 h 2276021"/>
                <a:gd name="connsiteX114" fmla="*/ 1758910 w 4934058"/>
                <a:gd name="connsiteY114" fmla="*/ 695418 h 2276021"/>
                <a:gd name="connsiteX115" fmla="*/ 1283517 w 4934058"/>
                <a:gd name="connsiteY115" fmla="*/ 25439 h 2276021"/>
                <a:gd name="connsiteX116" fmla="*/ 0 w 4934058"/>
                <a:gd name="connsiteY116" fmla="*/ 0 h 2276021"/>
                <a:gd name="connsiteX117" fmla="*/ 531091 w 4934058"/>
                <a:gd name="connsiteY117" fmla="*/ 0 h 2276021"/>
                <a:gd name="connsiteX118" fmla="*/ 571666 w 4934058"/>
                <a:gd name="connsiteY118" fmla="*/ 13092 h 2276021"/>
                <a:gd name="connsiteX119" fmla="*/ 1428826 w 4934058"/>
                <a:gd name="connsiteY119" fmla="*/ 875492 h 2276021"/>
                <a:gd name="connsiteX120" fmla="*/ 1449928 w 4934058"/>
                <a:gd name="connsiteY120" fmla="*/ 937245 h 2276021"/>
                <a:gd name="connsiteX121" fmla="*/ 1330246 w 4934058"/>
                <a:gd name="connsiteY121" fmla="*/ 994899 h 2276021"/>
                <a:gd name="connsiteX122" fmla="*/ 1133611 w 4934058"/>
                <a:gd name="connsiteY122" fmla="*/ 1114358 h 2276021"/>
                <a:gd name="connsiteX123" fmla="*/ 1079418 w 4934058"/>
                <a:gd name="connsiteY123" fmla="*/ 1154883 h 2276021"/>
                <a:gd name="connsiteX124" fmla="*/ 1072496 w 4934058"/>
                <a:gd name="connsiteY124" fmla="*/ 1126112 h 2276021"/>
                <a:gd name="connsiteX125" fmla="*/ 114182 w 4934058"/>
                <a:gd name="connsiteY125" fmla="*/ 327459 h 2276021"/>
                <a:gd name="connsiteX126" fmla="*/ 0 w 4934058"/>
                <a:gd name="connsiteY126" fmla="*/ 321693 h 227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934058" h="2276021">
                  <a:moveTo>
                    <a:pt x="4934058" y="2160559"/>
                  </a:moveTo>
                  <a:lnTo>
                    <a:pt x="4934058" y="2276021"/>
                  </a:lnTo>
                  <a:lnTo>
                    <a:pt x="4350314" y="2276021"/>
                  </a:lnTo>
                  <a:lnTo>
                    <a:pt x="4362392" y="2270517"/>
                  </a:lnTo>
                  <a:cubicBezTo>
                    <a:pt x="4492736" y="2218192"/>
                    <a:pt x="4631919" y="2183228"/>
                    <a:pt x="4777081" y="2168486"/>
                  </a:cubicBezTo>
                  <a:close/>
                  <a:moveTo>
                    <a:pt x="0" y="2160559"/>
                  </a:moveTo>
                  <a:lnTo>
                    <a:pt x="156977" y="2168486"/>
                  </a:lnTo>
                  <a:cubicBezTo>
                    <a:pt x="302139" y="2183228"/>
                    <a:pt x="441323" y="2218192"/>
                    <a:pt x="571666" y="2270517"/>
                  </a:cubicBezTo>
                  <a:lnTo>
                    <a:pt x="583745" y="2276021"/>
                  </a:lnTo>
                  <a:lnTo>
                    <a:pt x="0" y="2276021"/>
                  </a:lnTo>
                  <a:close/>
                  <a:moveTo>
                    <a:pt x="2467029" y="1573819"/>
                  </a:moveTo>
                  <a:cubicBezTo>
                    <a:pt x="2785005" y="1573819"/>
                    <a:pt x="3080404" y="1670483"/>
                    <a:pt x="3325443" y="1836028"/>
                  </a:cubicBezTo>
                  <a:lnTo>
                    <a:pt x="3392346" y="1886057"/>
                  </a:lnTo>
                  <a:lnTo>
                    <a:pt x="3249532" y="2015855"/>
                  </a:lnTo>
                  <a:lnTo>
                    <a:pt x="3095056" y="2185821"/>
                  </a:lnTo>
                  <a:lnTo>
                    <a:pt x="3091422" y="2183104"/>
                  </a:lnTo>
                  <a:cubicBezTo>
                    <a:pt x="2913186" y="2062690"/>
                    <a:pt x="2698318" y="1992378"/>
                    <a:pt x="2467029" y="1992378"/>
                  </a:cubicBezTo>
                  <a:cubicBezTo>
                    <a:pt x="2274288" y="1992378"/>
                    <a:pt x="2092952" y="2041206"/>
                    <a:pt x="1934714" y="2127166"/>
                  </a:cubicBezTo>
                  <a:lnTo>
                    <a:pt x="1861623" y="2171569"/>
                  </a:lnTo>
                  <a:lnTo>
                    <a:pt x="1861013" y="2170754"/>
                  </a:lnTo>
                  <a:cubicBezTo>
                    <a:pt x="1812151" y="2111546"/>
                    <a:pt x="1760501" y="2054723"/>
                    <a:pt x="1706265" y="2000487"/>
                  </a:cubicBezTo>
                  <a:lnTo>
                    <a:pt x="1562915" y="1870203"/>
                  </a:lnTo>
                  <a:lnTo>
                    <a:pt x="1608616" y="1836028"/>
                  </a:lnTo>
                  <a:cubicBezTo>
                    <a:pt x="1853655" y="1670483"/>
                    <a:pt x="2149054" y="1573819"/>
                    <a:pt x="2467029" y="1573819"/>
                  </a:cubicBezTo>
                  <a:close/>
                  <a:moveTo>
                    <a:pt x="4934058" y="1405963"/>
                  </a:moveTo>
                  <a:lnTo>
                    <a:pt x="4934058" y="1786960"/>
                  </a:lnTo>
                  <a:cubicBezTo>
                    <a:pt x="4472815" y="1786960"/>
                    <a:pt x="4049780" y="1950546"/>
                    <a:pt x="3719806" y="2222865"/>
                  </a:cubicBezTo>
                  <a:lnTo>
                    <a:pt x="3661320" y="2276021"/>
                  </a:lnTo>
                  <a:lnTo>
                    <a:pt x="3139572" y="2276021"/>
                  </a:lnTo>
                  <a:lnTo>
                    <a:pt x="3167046" y="2239281"/>
                  </a:lnTo>
                  <a:cubicBezTo>
                    <a:pt x="3587050" y="1730353"/>
                    <a:pt x="4222672" y="1405963"/>
                    <a:pt x="4934058" y="1405963"/>
                  </a:cubicBezTo>
                  <a:close/>
                  <a:moveTo>
                    <a:pt x="0" y="1405963"/>
                  </a:moveTo>
                  <a:cubicBezTo>
                    <a:pt x="711387" y="1405963"/>
                    <a:pt x="1347008" y="1730353"/>
                    <a:pt x="1767013" y="2239281"/>
                  </a:cubicBezTo>
                  <a:lnTo>
                    <a:pt x="1794487" y="2276021"/>
                  </a:lnTo>
                  <a:lnTo>
                    <a:pt x="1272739" y="2276021"/>
                  </a:lnTo>
                  <a:lnTo>
                    <a:pt x="1214252" y="2222865"/>
                  </a:lnTo>
                  <a:cubicBezTo>
                    <a:pt x="884278" y="1950546"/>
                    <a:pt x="461243" y="1786960"/>
                    <a:pt x="0" y="1786960"/>
                  </a:cubicBezTo>
                  <a:close/>
                  <a:moveTo>
                    <a:pt x="2467030" y="819223"/>
                  </a:moveTo>
                  <a:cubicBezTo>
                    <a:pt x="3020331" y="819223"/>
                    <a:pt x="3527798" y="1015459"/>
                    <a:pt x="3923631" y="1342129"/>
                  </a:cubicBezTo>
                  <a:lnTo>
                    <a:pt x="4074318" y="1479083"/>
                  </a:lnTo>
                  <a:lnTo>
                    <a:pt x="4011653" y="1502018"/>
                  </a:lnTo>
                  <a:cubicBezTo>
                    <a:pt x="3939940" y="1532350"/>
                    <a:pt x="3870010" y="1566072"/>
                    <a:pt x="3802064" y="1602983"/>
                  </a:cubicBezTo>
                  <a:lnTo>
                    <a:pt x="3707815" y="1660240"/>
                  </a:lnTo>
                  <a:lnTo>
                    <a:pt x="3681282" y="1636125"/>
                  </a:lnTo>
                  <a:cubicBezTo>
                    <a:pt x="3351308" y="1363806"/>
                    <a:pt x="2928273" y="1200220"/>
                    <a:pt x="2467030" y="1200220"/>
                  </a:cubicBezTo>
                  <a:cubicBezTo>
                    <a:pt x="2005788" y="1200220"/>
                    <a:pt x="1582753" y="1363806"/>
                    <a:pt x="1252778" y="1636125"/>
                  </a:cubicBezTo>
                  <a:lnTo>
                    <a:pt x="1245088" y="1643115"/>
                  </a:lnTo>
                  <a:lnTo>
                    <a:pt x="1153732" y="1587615"/>
                  </a:lnTo>
                  <a:cubicBezTo>
                    <a:pt x="1085786" y="1550704"/>
                    <a:pt x="1015856" y="1516982"/>
                    <a:pt x="944143" y="1486650"/>
                  </a:cubicBezTo>
                  <a:lnTo>
                    <a:pt x="878037" y="1462455"/>
                  </a:lnTo>
                  <a:lnTo>
                    <a:pt x="1010429" y="1342129"/>
                  </a:lnTo>
                  <a:cubicBezTo>
                    <a:pt x="1406262" y="1015459"/>
                    <a:pt x="1913730" y="819223"/>
                    <a:pt x="2467030" y="819223"/>
                  </a:cubicBezTo>
                  <a:close/>
                  <a:moveTo>
                    <a:pt x="4934058" y="750859"/>
                  </a:moveTo>
                  <a:lnTo>
                    <a:pt x="4934058" y="1169509"/>
                  </a:lnTo>
                  <a:lnTo>
                    <a:pt x="4879857" y="1174973"/>
                  </a:lnTo>
                  <a:cubicBezTo>
                    <a:pt x="4787941" y="1193783"/>
                    <a:pt x="4713105" y="1259480"/>
                    <a:pt x="4681432" y="1345983"/>
                  </a:cubicBezTo>
                  <a:lnTo>
                    <a:pt x="4680532" y="1349312"/>
                  </a:lnTo>
                  <a:lnTo>
                    <a:pt x="4642788" y="1351218"/>
                  </a:lnTo>
                  <a:cubicBezTo>
                    <a:pt x="4565811" y="1359036"/>
                    <a:pt x="4489962" y="1370666"/>
                    <a:pt x="4415431" y="1385917"/>
                  </a:cubicBezTo>
                  <a:lnTo>
                    <a:pt x="4247283" y="1429152"/>
                  </a:lnTo>
                  <a:lnTo>
                    <a:pt x="4257202" y="1316740"/>
                  </a:lnTo>
                  <a:cubicBezTo>
                    <a:pt x="4306599" y="1040198"/>
                    <a:pt x="4521324" y="820931"/>
                    <a:pt x="4795484" y="764829"/>
                  </a:cubicBezTo>
                  <a:close/>
                  <a:moveTo>
                    <a:pt x="0" y="750859"/>
                  </a:moveTo>
                  <a:lnTo>
                    <a:pt x="138574" y="764829"/>
                  </a:lnTo>
                  <a:cubicBezTo>
                    <a:pt x="412735" y="820931"/>
                    <a:pt x="627459" y="1040198"/>
                    <a:pt x="676857" y="1316740"/>
                  </a:cubicBezTo>
                  <a:lnTo>
                    <a:pt x="685889" y="1419100"/>
                  </a:lnTo>
                  <a:lnTo>
                    <a:pt x="556835" y="1385917"/>
                  </a:lnTo>
                  <a:cubicBezTo>
                    <a:pt x="482305" y="1370666"/>
                    <a:pt x="406455" y="1359036"/>
                    <a:pt x="329478" y="1351218"/>
                  </a:cubicBezTo>
                  <a:lnTo>
                    <a:pt x="252998" y="1347356"/>
                  </a:lnTo>
                  <a:lnTo>
                    <a:pt x="252627" y="1345983"/>
                  </a:lnTo>
                  <a:cubicBezTo>
                    <a:pt x="220954" y="1259480"/>
                    <a:pt x="146118" y="1193783"/>
                    <a:pt x="54201" y="1174973"/>
                  </a:cubicBezTo>
                  <a:lnTo>
                    <a:pt x="0" y="1169509"/>
                  </a:lnTo>
                  <a:close/>
                  <a:moveTo>
                    <a:pt x="2467029" y="128287"/>
                  </a:moveTo>
                  <a:cubicBezTo>
                    <a:pt x="2609435" y="128287"/>
                    <a:pt x="2741730" y="171578"/>
                    <a:pt x="2851471" y="245718"/>
                  </a:cubicBezTo>
                  <a:lnTo>
                    <a:pt x="2853508" y="247398"/>
                  </a:lnTo>
                  <a:lnTo>
                    <a:pt x="2836660" y="275130"/>
                  </a:lnTo>
                  <a:cubicBezTo>
                    <a:pt x="2799749" y="343077"/>
                    <a:pt x="2766028" y="413007"/>
                    <a:pt x="2735696" y="484719"/>
                  </a:cubicBezTo>
                  <a:lnTo>
                    <a:pt x="2674631" y="651559"/>
                  </a:lnTo>
                  <a:lnTo>
                    <a:pt x="2657204" y="625710"/>
                  </a:lnTo>
                  <a:cubicBezTo>
                    <a:pt x="2608534" y="577040"/>
                    <a:pt x="2541297" y="546937"/>
                    <a:pt x="2467029" y="546937"/>
                  </a:cubicBezTo>
                  <a:cubicBezTo>
                    <a:pt x="2411329" y="546937"/>
                    <a:pt x="2359583" y="563870"/>
                    <a:pt x="2316659" y="592869"/>
                  </a:cubicBezTo>
                  <a:lnTo>
                    <a:pt x="2277219" y="625410"/>
                  </a:lnTo>
                  <a:lnTo>
                    <a:pt x="2220101" y="469351"/>
                  </a:lnTo>
                  <a:cubicBezTo>
                    <a:pt x="2189769" y="397639"/>
                    <a:pt x="2156047" y="327709"/>
                    <a:pt x="2119137" y="259762"/>
                  </a:cubicBezTo>
                  <a:lnTo>
                    <a:pt x="2103657" y="234282"/>
                  </a:lnTo>
                  <a:lnTo>
                    <a:pt x="2199386" y="182322"/>
                  </a:lnTo>
                  <a:cubicBezTo>
                    <a:pt x="2281649" y="147528"/>
                    <a:pt x="2372092" y="128287"/>
                    <a:pt x="2467029" y="128287"/>
                  </a:cubicBezTo>
                  <a:close/>
                  <a:moveTo>
                    <a:pt x="4402967" y="0"/>
                  </a:moveTo>
                  <a:lnTo>
                    <a:pt x="4934058" y="0"/>
                  </a:lnTo>
                  <a:lnTo>
                    <a:pt x="4934058" y="321693"/>
                  </a:lnTo>
                  <a:lnTo>
                    <a:pt x="4819876" y="327459"/>
                  </a:lnTo>
                  <a:cubicBezTo>
                    <a:pt x="4362330" y="373925"/>
                    <a:pt x="3986437" y="696598"/>
                    <a:pt x="3861562" y="1126112"/>
                  </a:cubicBezTo>
                  <a:lnTo>
                    <a:pt x="3854641" y="1154883"/>
                  </a:lnTo>
                  <a:lnTo>
                    <a:pt x="3800447" y="1114358"/>
                  </a:lnTo>
                  <a:cubicBezTo>
                    <a:pt x="3737009" y="1071500"/>
                    <a:pt x="3671397" y="1031614"/>
                    <a:pt x="3603812" y="994899"/>
                  </a:cubicBezTo>
                  <a:lnTo>
                    <a:pt x="3484130" y="937245"/>
                  </a:lnTo>
                  <a:lnTo>
                    <a:pt x="3505232" y="875492"/>
                  </a:lnTo>
                  <a:cubicBezTo>
                    <a:pt x="3659887" y="483287"/>
                    <a:pt x="3971361" y="170067"/>
                    <a:pt x="4362392" y="13092"/>
                  </a:cubicBezTo>
                  <a:close/>
                  <a:moveTo>
                    <a:pt x="3153136" y="0"/>
                  </a:moveTo>
                  <a:lnTo>
                    <a:pt x="3682918" y="0"/>
                  </a:lnTo>
                  <a:lnTo>
                    <a:pt x="3650542" y="25439"/>
                  </a:lnTo>
                  <a:cubicBezTo>
                    <a:pt x="3447142" y="210307"/>
                    <a:pt x="3283821" y="438491"/>
                    <a:pt x="3175149" y="695418"/>
                  </a:cubicBezTo>
                  <a:lnTo>
                    <a:pt x="3135481" y="803799"/>
                  </a:lnTo>
                  <a:lnTo>
                    <a:pt x="2947669" y="755508"/>
                  </a:lnTo>
                  <a:lnTo>
                    <a:pt x="2758393" y="726621"/>
                  </a:lnTo>
                  <a:lnTo>
                    <a:pt x="2824093" y="547118"/>
                  </a:lnTo>
                  <a:cubicBezTo>
                    <a:pt x="2889273" y="393014"/>
                    <a:pt x="2970843" y="247531"/>
                    <a:pt x="3066618" y="112852"/>
                  </a:cubicBezTo>
                  <a:close/>
                  <a:moveTo>
                    <a:pt x="1251141" y="0"/>
                  </a:moveTo>
                  <a:lnTo>
                    <a:pt x="1780923" y="0"/>
                  </a:lnTo>
                  <a:lnTo>
                    <a:pt x="1867441" y="112852"/>
                  </a:lnTo>
                  <a:cubicBezTo>
                    <a:pt x="1963216" y="247531"/>
                    <a:pt x="2044786" y="393014"/>
                    <a:pt x="2109966" y="547118"/>
                  </a:cubicBezTo>
                  <a:lnTo>
                    <a:pt x="2175665" y="726621"/>
                  </a:lnTo>
                  <a:lnTo>
                    <a:pt x="1986389" y="755508"/>
                  </a:lnTo>
                  <a:lnTo>
                    <a:pt x="1798578" y="803799"/>
                  </a:lnTo>
                  <a:lnTo>
                    <a:pt x="1758910" y="695418"/>
                  </a:lnTo>
                  <a:cubicBezTo>
                    <a:pt x="1650239" y="438491"/>
                    <a:pt x="1486917" y="210307"/>
                    <a:pt x="1283517" y="25439"/>
                  </a:cubicBezTo>
                  <a:close/>
                  <a:moveTo>
                    <a:pt x="0" y="0"/>
                  </a:moveTo>
                  <a:lnTo>
                    <a:pt x="531091" y="0"/>
                  </a:lnTo>
                  <a:lnTo>
                    <a:pt x="571666" y="13092"/>
                  </a:lnTo>
                  <a:cubicBezTo>
                    <a:pt x="962698" y="170067"/>
                    <a:pt x="1274171" y="483287"/>
                    <a:pt x="1428826" y="875492"/>
                  </a:cubicBezTo>
                  <a:lnTo>
                    <a:pt x="1449928" y="937245"/>
                  </a:lnTo>
                  <a:lnTo>
                    <a:pt x="1330246" y="994899"/>
                  </a:lnTo>
                  <a:cubicBezTo>
                    <a:pt x="1262661" y="1031614"/>
                    <a:pt x="1197050" y="1071500"/>
                    <a:pt x="1133611" y="1114358"/>
                  </a:cubicBezTo>
                  <a:lnTo>
                    <a:pt x="1079418" y="1154883"/>
                  </a:lnTo>
                  <a:lnTo>
                    <a:pt x="1072496" y="1126112"/>
                  </a:lnTo>
                  <a:cubicBezTo>
                    <a:pt x="947622" y="696598"/>
                    <a:pt x="571729" y="373925"/>
                    <a:pt x="114182" y="327459"/>
                  </a:cubicBezTo>
                  <a:lnTo>
                    <a:pt x="0" y="32169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BE991E51-6BF3-4785-B913-830A6ED19B0E}"/>
              </a:ext>
            </a:extLst>
          </p:cNvPr>
          <p:cNvGrpSpPr/>
          <p:nvPr/>
        </p:nvGrpSpPr>
        <p:grpSpPr>
          <a:xfrm>
            <a:off x="5062092" y="649105"/>
            <a:ext cx="2160001" cy="900000"/>
            <a:chOff x="458181" y="3208366"/>
            <a:chExt cx="2160001" cy="900000"/>
          </a:xfrm>
        </p:grpSpPr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38A65D88-D773-4BC8-ACE8-E0F723B1A721}"/>
                </a:ext>
              </a:extLst>
            </p:cNvPr>
            <p:cNvSpPr/>
            <p:nvPr/>
          </p:nvSpPr>
          <p:spPr>
            <a:xfrm>
              <a:off x="458181" y="3208366"/>
              <a:ext cx="2160000" cy="90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E7D57CDE-6448-43CB-A4F3-A6B30A144C75}"/>
                </a:ext>
              </a:extLst>
            </p:cNvPr>
            <p:cNvSpPr/>
            <p:nvPr/>
          </p:nvSpPr>
          <p:spPr>
            <a:xfrm>
              <a:off x="458182" y="3208366"/>
              <a:ext cx="2160000" cy="900000"/>
            </a:xfrm>
            <a:custGeom>
              <a:avLst/>
              <a:gdLst>
                <a:gd name="connsiteX0" fmla="*/ 2467029 w 4934058"/>
                <a:gd name="connsiteY0" fmla="*/ 2021494 h 2276021"/>
                <a:gd name="connsiteX1" fmla="*/ 2985466 w 4934058"/>
                <a:gd name="connsiteY1" fmla="*/ 2152767 h 2276021"/>
                <a:gd name="connsiteX2" fmla="*/ 3070312 w 4934058"/>
                <a:gd name="connsiteY2" fmla="*/ 2204313 h 2276021"/>
                <a:gd name="connsiteX3" fmla="*/ 3016690 w 4934058"/>
                <a:gd name="connsiteY3" fmla="*/ 2276021 h 2276021"/>
                <a:gd name="connsiteX4" fmla="*/ 1928863 w 4934058"/>
                <a:gd name="connsiteY4" fmla="*/ 2276021 h 2276021"/>
                <a:gd name="connsiteX5" fmla="*/ 1871650 w 4934058"/>
                <a:gd name="connsiteY5" fmla="*/ 2199511 h 2276021"/>
                <a:gd name="connsiteX6" fmla="*/ 1948592 w 4934058"/>
                <a:gd name="connsiteY6" fmla="*/ 2152767 h 2276021"/>
                <a:gd name="connsiteX7" fmla="*/ 2467029 w 4934058"/>
                <a:gd name="connsiteY7" fmla="*/ 2021494 h 2276021"/>
                <a:gd name="connsiteX8" fmla="*/ 4934058 w 4934058"/>
                <a:gd name="connsiteY8" fmla="*/ 1405963 h 2276021"/>
                <a:gd name="connsiteX9" fmla="*/ 4934058 w 4934058"/>
                <a:gd name="connsiteY9" fmla="*/ 2015677 h 2276021"/>
                <a:gd name="connsiteX10" fmla="*/ 4133173 w 4934058"/>
                <a:gd name="connsiteY10" fmla="*/ 2218469 h 2276021"/>
                <a:gd name="connsiteX11" fmla="*/ 4038438 w 4934058"/>
                <a:gd name="connsiteY11" fmla="*/ 2276021 h 2276021"/>
                <a:gd name="connsiteX12" fmla="*/ 3139572 w 4934058"/>
                <a:gd name="connsiteY12" fmla="*/ 2276021 h 2276021"/>
                <a:gd name="connsiteX13" fmla="*/ 3167045 w 4934058"/>
                <a:gd name="connsiteY13" fmla="*/ 2239281 h 2276021"/>
                <a:gd name="connsiteX14" fmla="*/ 4934058 w 4934058"/>
                <a:gd name="connsiteY14" fmla="*/ 1405963 h 2276021"/>
                <a:gd name="connsiteX15" fmla="*/ 0 w 4934058"/>
                <a:gd name="connsiteY15" fmla="*/ 1405963 h 2276021"/>
                <a:gd name="connsiteX16" fmla="*/ 1767013 w 4934058"/>
                <a:gd name="connsiteY16" fmla="*/ 2239281 h 2276021"/>
                <a:gd name="connsiteX17" fmla="*/ 1794487 w 4934058"/>
                <a:gd name="connsiteY17" fmla="*/ 2276021 h 2276021"/>
                <a:gd name="connsiteX18" fmla="*/ 895620 w 4934058"/>
                <a:gd name="connsiteY18" fmla="*/ 2276021 h 2276021"/>
                <a:gd name="connsiteX19" fmla="*/ 800886 w 4934058"/>
                <a:gd name="connsiteY19" fmla="*/ 2218469 h 2276021"/>
                <a:gd name="connsiteX20" fmla="*/ 0 w 4934058"/>
                <a:gd name="connsiteY20" fmla="*/ 2015677 h 2276021"/>
                <a:gd name="connsiteX21" fmla="*/ 2467030 w 4934058"/>
                <a:gd name="connsiteY21" fmla="*/ 819223 h 2276021"/>
                <a:gd name="connsiteX22" fmla="*/ 3923631 w 4934058"/>
                <a:gd name="connsiteY22" fmla="*/ 1342129 h 2276021"/>
                <a:gd name="connsiteX23" fmla="*/ 4071198 w 4934058"/>
                <a:gd name="connsiteY23" fmla="*/ 1476247 h 2276021"/>
                <a:gd name="connsiteX24" fmla="*/ 4000785 w 4934058"/>
                <a:gd name="connsiteY24" fmla="*/ 1502018 h 2276021"/>
                <a:gd name="connsiteX25" fmla="*/ 3593510 w 4934058"/>
                <a:gd name="connsiteY25" fmla="*/ 1723080 h 2276021"/>
                <a:gd name="connsiteX26" fmla="*/ 3504787 w 4934058"/>
                <a:gd name="connsiteY26" fmla="*/ 1789426 h 2276021"/>
                <a:gd name="connsiteX27" fmla="*/ 3406449 w 4934058"/>
                <a:gd name="connsiteY27" fmla="*/ 1715890 h 2276021"/>
                <a:gd name="connsiteX28" fmla="*/ 2467030 w 4934058"/>
                <a:gd name="connsiteY28" fmla="*/ 1428937 h 2276021"/>
                <a:gd name="connsiteX29" fmla="*/ 1527611 w 4934058"/>
                <a:gd name="connsiteY29" fmla="*/ 1715890 h 2276021"/>
                <a:gd name="connsiteX30" fmla="*/ 1439549 w 4934058"/>
                <a:gd name="connsiteY30" fmla="*/ 1781742 h 2276021"/>
                <a:gd name="connsiteX31" fmla="*/ 1340550 w 4934058"/>
                <a:gd name="connsiteY31" fmla="*/ 1707712 h 2276021"/>
                <a:gd name="connsiteX32" fmla="*/ 933275 w 4934058"/>
                <a:gd name="connsiteY32" fmla="*/ 1486650 h 2276021"/>
                <a:gd name="connsiteX33" fmla="*/ 874917 w 4934058"/>
                <a:gd name="connsiteY33" fmla="*/ 1465291 h 2276021"/>
                <a:gd name="connsiteX34" fmla="*/ 1010429 w 4934058"/>
                <a:gd name="connsiteY34" fmla="*/ 1342129 h 2276021"/>
                <a:gd name="connsiteX35" fmla="*/ 2467030 w 4934058"/>
                <a:gd name="connsiteY35" fmla="*/ 819223 h 2276021"/>
                <a:gd name="connsiteX36" fmla="*/ 4934058 w 4934058"/>
                <a:gd name="connsiteY36" fmla="*/ 350809 h 2276021"/>
                <a:gd name="connsiteX37" fmla="*/ 4934058 w 4934058"/>
                <a:gd name="connsiteY37" fmla="*/ 973987 h 2276021"/>
                <a:gd name="connsiteX38" fmla="*/ 4840452 w 4934058"/>
                <a:gd name="connsiteY38" fmla="*/ 983424 h 2276021"/>
                <a:gd name="connsiteX39" fmla="*/ 4476845 w 4934058"/>
                <a:gd name="connsiteY39" fmla="*/ 1356238 h 2276021"/>
                <a:gd name="connsiteX40" fmla="*/ 4475307 w 4934058"/>
                <a:gd name="connsiteY40" fmla="*/ 1373664 h 2276021"/>
                <a:gd name="connsiteX41" fmla="*/ 4395020 w 4934058"/>
                <a:gd name="connsiteY41" fmla="*/ 1385917 h 2276021"/>
                <a:gd name="connsiteX42" fmla="*/ 4190684 w 4934058"/>
                <a:gd name="connsiteY42" fmla="*/ 1438457 h 2276021"/>
                <a:gd name="connsiteX43" fmla="*/ 4183291 w 4934058"/>
                <a:gd name="connsiteY43" fmla="*/ 1438457 h 2276021"/>
                <a:gd name="connsiteX44" fmla="*/ 4153406 w 4934058"/>
                <a:gd name="connsiteY44" fmla="*/ 1405575 h 2276021"/>
                <a:gd name="connsiteX45" fmla="*/ 3984045 w 4934058"/>
                <a:gd name="connsiteY45" fmla="*/ 1251650 h 2276021"/>
                <a:gd name="connsiteX46" fmla="*/ 3880000 w 4934058"/>
                <a:gd name="connsiteY46" fmla="*/ 1173846 h 2276021"/>
                <a:gd name="connsiteX47" fmla="*/ 3889524 w 4934058"/>
                <a:gd name="connsiteY47" fmla="*/ 1134256 h 2276021"/>
                <a:gd name="connsiteX48" fmla="*/ 4822853 w 4934058"/>
                <a:gd name="connsiteY48" fmla="*/ 356425 h 2276021"/>
                <a:gd name="connsiteX49" fmla="*/ 0 w 4934058"/>
                <a:gd name="connsiteY49" fmla="*/ 350809 h 2276021"/>
                <a:gd name="connsiteX50" fmla="*/ 111205 w 4934058"/>
                <a:gd name="connsiteY50" fmla="*/ 356425 h 2276021"/>
                <a:gd name="connsiteX51" fmla="*/ 1044534 w 4934058"/>
                <a:gd name="connsiteY51" fmla="*/ 1134256 h 2276021"/>
                <a:gd name="connsiteX52" fmla="*/ 1054059 w 4934058"/>
                <a:gd name="connsiteY52" fmla="*/ 1173846 h 2276021"/>
                <a:gd name="connsiteX53" fmla="*/ 950013 w 4934058"/>
                <a:gd name="connsiteY53" fmla="*/ 1251650 h 2276021"/>
                <a:gd name="connsiteX54" fmla="*/ 780652 w 4934058"/>
                <a:gd name="connsiteY54" fmla="*/ 1405575 h 2276021"/>
                <a:gd name="connsiteX55" fmla="*/ 750767 w 4934058"/>
                <a:gd name="connsiteY55" fmla="*/ 1438457 h 2276021"/>
                <a:gd name="connsiteX56" fmla="*/ 740760 w 4934058"/>
                <a:gd name="connsiteY56" fmla="*/ 1438457 h 2276021"/>
                <a:gd name="connsiteX57" fmla="*/ 536424 w 4934058"/>
                <a:gd name="connsiteY57" fmla="*/ 1385917 h 2276021"/>
                <a:gd name="connsiteX58" fmla="*/ 458787 w 4934058"/>
                <a:gd name="connsiteY58" fmla="*/ 1374068 h 2276021"/>
                <a:gd name="connsiteX59" fmla="*/ 457214 w 4934058"/>
                <a:gd name="connsiteY59" fmla="*/ 1356238 h 2276021"/>
                <a:gd name="connsiteX60" fmla="*/ 93606 w 4934058"/>
                <a:gd name="connsiteY60" fmla="*/ 983424 h 2276021"/>
                <a:gd name="connsiteX61" fmla="*/ 0 w 4934058"/>
                <a:gd name="connsiteY61" fmla="*/ 973987 h 2276021"/>
                <a:gd name="connsiteX62" fmla="*/ 3153135 w 4934058"/>
                <a:gd name="connsiteY62" fmla="*/ 0 h 2276021"/>
                <a:gd name="connsiteX63" fmla="*/ 4073287 w 4934058"/>
                <a:gd name="connsiteY63" fmla="*/ 0 h 2276021"/>
                <a:gd name="connsiteX64" fmla="*/ 3994639 w 4934058"/>
                <a:gd name="connsiteY64" fmla="*/ 45205 h 2276021"/>
                <a:gd name="connsiteX65" fmla="*/ 3385892 w 4934058"/>
                <a:gd name="connsiteY65" fmla="*/ 784445 h 2276021"/>
                <a:gd name="connsiteX66" fmla="*/ 3351495 w 4934058"/>
                <a:gd name="connsiteY66" fmla="*/ 878425 h 2276021"/>
                <a:gd name="connsiteX67" fmla="*/ 3176224 w 4934058"/>
                <a:gd name="connsiteY67" fmla="*/ 814275 h 2276021"/>
                <a:gd name="connsiteX68" fmla="*/ 2947669 w 4934058"/>
                <a:gd name="connsiteY68" fmla="*/ 755508 h 2276021"/>
                <a:gd name="connsiteX69" fmla="*/ 2758393 w 4934058"/>
                <a:gd name="connsiteY69" fmla="*/ 726621 h 2276021"/>
                <a:gd name="connsiteX70" fmla="*/ 2824092 w 4934058"/>
                <a:gd name="connsiteY70" fmla="*/ 547118 h 2276021"/>
                <a:gd name="connsiteX71" fmla="*/ 3066617 w 4934058"/>
                <a:gd name="connsiteY71" fmla="*/ 112852 h 2276021"/>
                <a:gd name="connsiteX72" fmla="*/ 1914957 w 4934058"/>
                <a:gd name="connsiteY72" fmla="*/ 0 h 2276021"/>
                <a:gd name="connsiteX73" fmla="*/ 3030596 w 4934058"/>
                <a:gd name="connsiteY73" fmla="*/ 0 h 2276021"/>
                <a:gd name="connsiteX74" fmla="*/ 2945889 w 4934058"/>
                <a:gd name="connsiteY74" fmla="*/ 113276 h 2276021"/>
                <a:gd name="connsiteX75" fmla="*/ 2825792 w 4934058"/>
                <a:gd name="connsiteY75" fmla="*/ 310962 h 2276021"/>
                <a:gd name="connsiteX76" fmla="*/ 2743973 w 4934058"/>
                <a:gd name="connsiteY76" fmla="*/ 480808 h 2276021"/>
                <a:gd name="connsiteX77" fmla="*/ 2726718 w 4934058"/>
                <a:gd name="connsiteY77" fmla="*/ 466571 h 2276021"/>
                <a:gd name="connsiteX78" fmla="*/ 2467029 w 4934058"/>
                <a:gd name="connsiteY78" fmla="*/ 387247 h 2276021"/>
                <a:gd name="connsiteX79" fmla="*/ 2207340 w 4934058"/>
                <a:gd name="connsiteY79" fmla="*/ 466571 h 2276021"/>
                <a:gd name="connsiteX80" fmla="*/ 2195384 w 4934058"/>
                <a:gd name="connsiteY80" fmla="*/ 476436 h 2276021"/>
                <a:gd name="connsiteX81" fmla="*/ 2108268 w 4934058"/>
                <a:gd name="connsiteY81" fmla="*/ 295594 h 2276021"/>
                <a:gd name="connsiteX82" fmla="*/ 1988171 w 4934058"/>
                <a:gd name="connsiteY82" fmla="*/ 97908 h 2276021"/>
                <a:gd name="connsiteX83" fmla="*/ 860771 w 4934058"/>
                <a:gd name="connsiteY83" fmla="*/ 0 h 2276021"/>
                <a:gd name="connsiteX84" fmla="*/ 1780923 w 4934058"/>
                <a:gd name="connsiteY84" fmla="*/ 0 h 2276021"/>
                <a:gd name="connsiteX85" fmla="*/ 1867441 w 4934058"/>
                <a:gd name="connsiteY85" fmla="*/ 112852 h 2276021"/>
                <a:gd name="connsiteX86" fmla="*/ 2109966 w 4934058"/>
                <a:gd name="connsiteY86" fmla="*/ 547118 h 2276021"/>
                <a:gd name="connsiteX87" fmla="*/ 2175665 w 4934058"/>
                <a:gd name="connsiteY87" fmla="*/ 726621 h 2276021"/>
                <a:gd name="connsiteX88" fmla="*/ 1986389 w 4934058"/>
                <a:gd name="connsiteY88" fmla="*/ 755508 h 2276021"/>
                <a:gd name="connsiteX89" fmla="*/ 1757834 w 4934058"/>
                <a:gd name="connsiteY89" fmla="*/ 814275 h 2276021"/>
                <a:gd name="connsiteX90" fmla="*/ 1582563 w 4934058"/>
                <a:gd name="connsiteY90" fmla="*/ 878425 h 2276021"/>
                <a:gd name="connsiteX91" fmla="*/ 1548166 w 4934058"/>
                <a:gd name="connsiteY91" fmla="*/ 784445 h 2276021"/>
                <a:gd name="connsiteX92" fmla="*/ 939419 w 4934058"/>
                <a:gd name="connsiteY92" fmla="*/ 45205 h 227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4934058" h="2276021">
                  <a:moveTo>
                    <a:pt x="2467029" y="2021494"/>
                  </a:moveTo>
                  <a:cubicBezTo>
                    <a:pt x="2654745" y="2021494"/>
                    <a:pt x="2831354" y="2069049"/>
                    <a:pt x="2985466" y="2152767"/>
                  </a:cubicBezTo>
                  <a:lnTo>
                    <a:pt x="3070312" y="2204313"/>
                  </a:lnTo>
                  <a:lnTo>
                    <a:pt x="3016690" y="2276021"/>
                  </a:lnTo>
                  <a:lnTo>
                    <a:pt x="1928863" y="2276021"/>
                  </a:lnTo>
                  <a:lnTo>
                    <a:pt x="1871650" y="2199511"/>
                  </a:lnTo>
                  <a:lnTo>
                    <a:pt x="1948592" y="2152767"/>
                  </a:lnTo>
                  <a:cubicBezTo>
                    <a:pt x="2102704" y="2069049"/>
                    <a:pt x="2279313" y="2021494"/>
                    <a:pt x="2467029" y="2021494"/>
                  </a:cubicBezTo>
                  <a:close/>
                  <a:moveTo>
                    <a:pt x="4934058" y="1405963"/>
                  </a:moveTo>
                  <a:lnTo>
                    <a:pt x="4934058" y="2015677"/>
                  </a:lnTo>
                  <a:cubicBezTo>
                    <a:pt x="4644073" y="2015677"/>
                    <a:pt x="4371246" y="2089139"/>
                    <a:pt x="4133173" y="2218469"/>
                  </a:cubicBezTo>
                  <a:lnTo>
                    <a:pt x="4038438" y="2276021"/>
                  </a:lnTo>
                  <a:lnTo>
                    <a:pt x="3139572" y="2276021"/>
                  </a:lnTo>
                  <a:lnTo>
                    <a:pt x="3167045" y="2239281"/>
                  </a:lnTo>
                  <a:cubicBezTo>
                    <a:pt x="3587050" y="1730353"/>
                    <a:pt x="4222672" y="1405963"/>
                    <a:pt x="4934058" y="1405963"/>
                  </a:cubicBezTo>
                  <a:close/>
                  <a:moveTo>
                    <a:pt x="0" y="1405963"/>
                  </a:moveTo>
                  <a:cubicBezTo>
                    <a:pt x="711387" y="1405963"/>
                    <a:pt x="1347008" y="1730353"/>
                    <a:pt x="1767013" y="2239281"/>
                  </a:cubicBezTo>
                  <a:lnTo>
                    <a:pt x="1794487" y="2276021"/>
                  </a:lnTo>
                  <a:lnTo>
                    <a:pt x="895620" y="2276021"/>
                  </a:lnTo>
                  <a:lnTo>
                    <a:pt x="800886" y="2218469"/>
                  </a:lnTo>
                  <a:cubicBezTo>
                    <a:pt x="562812" y="2089139"/>
                    <a:pt x="289985" y="2015677"/>
                    <a:pt x="0" y="2015677"/>
                  </a:cubicBezTo>
                  <a:close/>
                  <a:moveTo>
                    <a:pt x="2467030" y="819223"/>
                  </a:moveTo>
                  <a:cubicBezTo>
                    <a:pt x="3020331" y="819223"/>
                    <a:pt x="3527798" y="1015459"/>
                    <a:pt x="3923631" y="1342129"/>
                  </a:cubicBezTo>
                  <a:lnTo>
                    <a:pt x="4071198" y="1476247"/>
                  </a:lnTo>
                  <a:lnTo>
                    <a:pt x="4000785" y="1502018"/>
                  </a:lnTo>
                  <a:cubicBezTo>
                    <a:pt x="3857360" y="1562682"/>
                    <a:pt x="3721066" y="1636905"/>
                    <a:pt x="3593510" y="1723080"/>
                  </a:cubicBezTo>
                  <a:lnTo>
                    <a:pt x="3504787" y="1789426"/>
                  </a:lnTo>
                  <a:lnTo>
                    <a:pt x="3406449" y="1715890"/>
                  </a:lnTo>
                  <a:cubicBezTo>
                    <a:pt x="3138286" y="1534723"/>
                    <a:pt x="2815012" y="1428937"/>
                    <a:pt x="2467030" y="1428937"/>
                  </a:cubicBezTo>
                  <a:cubicBezTo>
                    <a:pt x="2119048" y="1428937"/>
                    <a:pt x="1795774" y="1534723"/>
                    <a:pt x="1527611" y="1715890"/>
                  </a:cubicBezTo>
                  <a:lnTo>
                    <a:pt x="1439549" y="1781742"/>
                  </a:lnTo>
                  <a:lnTo>
                    <a:pt x="1340550" y="1707712"/>
                  </a:lnTo>
                  <a:cubicBezTo>
                    <a:pt x="1212995" y="1621537"/>
                    <a:pt x="1076701" y="1547314"/>
                    <a:pt x="933275" y="1486650"/>
                  </a:cubicBezTo>
                  <a:lnTo>
                    <a:pt x="874917" y="1465291"/>
                  </a:lnTo>
                  <a:lnTo>
                    <a:pt x="1010429" y="1342129"/>
                  </a:lnTo>
                  <a:cubicBezTo>
                    <a:pt x="1406262" y="1015459"/>
                    <a:pt x="1913729" y="819223"/>
                    <a:pt x="2467030" y="819223"/>
                  </a:cubicBezTo>
                  <a:close/>
                  <a:moveTo>
                    <a:pt x="4934058" y="350809"/>
                  </a:moveTo>
                  <a:lnTo>
                    <a:pt x="4934058" y="973987"/>
                  </a:lnTo>
                  <a:lnTo>
                    <a:pt x="4840452" y="983424"/>
                  </a:lnTo>
                  <a:cubicBezTo>
                    <a:pt x="4655258" y="1021320"/>
                    <a:pt x="4510212" y="1169435"/>
                    <a:pt x="4476845" y="1356238"/>
                  </a:cubicBezTo>
                  <a:lnTo>
                    <a:pt x="4475307" y="1373664"/>
                  </a:lnTo>
                  <a:lnTo>
                    <a:pt x="4395020" y="1385917"/>
                  </a:lnTo>
                  <a:lnTo>
                    <a:pt x="4190684" y="1438457"/>
                  </a:lnTo>
                  <a:lnTo>
                    <a:pt x="4183291" y="1438457"/>
                  </a:lnTo>
                  <a:lnTo>
                    <a:pt x="4153406" y="1405575"/>
                  </a:lnTo>
                  <a:cubicBezTo>
                    <a:pt x="4099458" y="1351628"/>
                    <a:pt x="4042938" y="1300253"/>
                    <a:pt x="3984045" y="1251650"/>
                  </a:cubicBezTo>
                  <a:lnTo>
                    <a:pt x="3880000" y="1173846"/>
                  </a:lnTo>
                  <a:lnTo>
                    <a:pt x="3889524" y="1134256"/>
                  </a:lnTo>
                  <a:cubicBezTo>
                    <a:pt x="4011143" y="715940"/>
                    <a:pt x="4377236" y="401680"/>
                    <a:pt x="4822853" y="356425"/>
                  </a:cubicBezTo>
                  <a:close/>
                  <a:moveTo>
                    <a:pt x="0" y="350809"/>
                  </a:moveTo>
                  <a:lnTo>
                    <a:pt x="111205" y="356425"/>
                  </a:lnTo>
                  <a:cubicBezTo>
                    <a:pt x="556822" y="401680"/>
                    <a:pt x="922915" y="715940"/>
                    <a:pt x="1044534" y="1134256"/>
                  </a:cubicBezTo>
                  <a:lnTo>
                    <a:pt x="1054059" y="1173846"/>
                  </a:lnTo>
                  <a:lnTo>
                    <a:pt x="950013" y="1251650"/>
                  </a:lnTo>
                  <a:cubicBezTo>
                    <a:pt x="891120" y="1300253"/>
                    <a:pt x="834600" y="1351628"/>
                    <a:pt x="780652" y="1405575"/>
                  </a:cubicBezTo>
                  <a:lnTo>
                    <a:pt x="750767" y="1438457"/>
                  </a:lnTo>
                  <a:lnTo>
                    <a:pt x="740760" y="1438457"/>
                  </a:lnTo>
                  <a:lnTo>
                    <a:pt x="536424" y="1385917"/>
                  </a:lnTo>
                  <a:lnTo>
                    <a:pt x="458787" y="1374068"/>
                  </a:lnTo>
                  <a:lnTo>
                    <a:pt x="457214" y="1356238"/>
                  </a:lnTo>
                  <a:cubicBezTo>
                    <a:pt x="423846" y="1169435"/>
                    <a:pt x="278800" y="1021320"/>
                    <a:pt x="93606" y="983424"/>
                  </a:cubicBezTo>
                  <a:lnTo>
                    <a:pt x="0" y="973987"/>
                  </a:lnTo>
                  <a:close/>
                  <a:moveTo>
                    <a:pt x="3153135" y="0"/>
                  </a:moveTo>
                  <a:lnTo>
                    <a:pt x="4073287" y="0"/>
                  </a:lnTo>
                  <a:lnTo>
                    <a:pt x="3994639" y="45205"/>
                  </a:lnTo>
                  <a:cubicBezTo>
                    <a:pt x="3726477" y="226372"/>
                    <a:pt x="3513427" y="482920"/>
                    <a:pt x="3385892" y="784445"/>
                  </a:cubicBezTo>
                  <a:lnTo>
                    <a:pt x="3351495" y="878425"/>
                  </a:lnTo>
                  <a:lnTo>
                    <a:pt x="3176224" y="814275"/>
                  </a:lnTo>
                  <a:cubicBezTo>
                    <a:pt x="3101546" y="791048"/>
                    <a:pt x="3025294" y="771392"/>
                    <a:pt x="2947669" y="755508"/>
                  </a:cubicBezTo>
                  <a:lnTo>
                    <a:pt x="2758393" y="726621"/>
                  </a:lnTo>
                  <a:lnTo>
                    <a:pt x="2824092" y="547118"/>
                  </a:lnTo>
                  <a:cubicBezTo>
                    <a:pt x="2889272" y="393014"/>
                    <a:pt x="2970843" y="247531"/>
                    <a:pt x="3066617" y="112852"/>
                  </a:cubicBezTo>
                  <a:close/>
                  <a:moveTo>
                    <a:pt x="1914957" y="0"/>
                  </a:moveTo>
                  <a:lnTo>
                    <a:pt x="3030596" y="0"/>
                  </a:lnTo>
                  <a:lnTo>
                    <a:pt x="2945889" y="113276"/>
                  </a:lnTo>
                  <a:cubicBezTo>
                    <a:pt x="2902802" y="177054"/>
                    <a:pt x="2862702" y="243016"/>
                    <a:pt x="2825792" y="310962"/>
                  </a:cubicBezTo>
                  <a:lnTo>
                    <a:pt x="2743973" y="480808"/>
                  </a:lnTo>
                  <a:lnTo>
                    <a:pt x="2726718" y="466571"/>
                  </a:lnTo>
                  <a:cubicBezTo>
                    <a:pt x="2652588" y="416490"/>
                    <a:pt x="2563224" y="387247"/>
                    <a:pt x="2467029" y="387247"/>
                  </a:cubicBezTo>
                  <a:cubicBezTo>
                    <a:pt x="2370834" y="387247"/>
                    <a:pt x="2281470" y="416490"/>
                    <a:pt x="2207340" y="466571"/>
                  </a:cubicBezTo>
                  <a:lnTo>
                    <a:pt x="2195384" y="476436"/>
                  </a:lnTo>
                  <a:lnTo>
                    <a:pt x="2108268" y="295594"/>
                  </a:lnTo>
                  <a:cubicBezTo>
                    <a:pt x="2071358" y="227648"/>
                    <a:pt x="2031258" y="161686"/>
                    <a:pt x="1988171" y="97908"/>
                  </a:cubicBezTo>
                  <a:close/>
                  <a:moveTo>
                    <a:pt x="860771" y="0"/>
                  </a:moveTo>
                  <a:lnTo>
                    <a:pt x="1780923" y="0"/>
                  </a:lnTo>
                  <a:lnTo>
                    <a:pt x="1867441" y="112852"/>
                  </a:lnTo>
                  <a:cubicBezTo>
                    <a:pt x="1963216" y="247531"/>
                    <a:pt x="2044786" y="393014"/>
                    <a:pt x="2109966" y="547118"/>
                  </a:cubicBezTo>
                  <a:lnTo>
                    <a:pt x="2175665" y="726621"/>
                  </a:lnTo>
                  <a:lnTo>
                    <a:pt x="1986389" y="755508"/>
                  </a:lnTo>
                  <a:cubicBezTo>
                    <a:pt x="1908764" y="771392"/>
                    <a:pt x="1832512" y="791048"/>
                    <a:pt x="1757834" y="814275"/>
                  </a:cubicBezTo>
                  <a:lnTo>
                    <a:pt x="1582563" y="878425"/>
                  </a:lnTo>
                  <a:lnTo>
                    <a:pt x="1548166" y="784445"/>
                  </a:lnTo>
                  <a:cubicBezTo>
                    <a:pt x="1420632" y="482920"/>
                    <a:pt x="1207581" y="226372"/>
                    <a:pt x="939419" y="4520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194358DE-83AF-49BF-86C2-DEB0AFFAE790}"/>
              </a:ext>
            </a:extLst>
          </p:cNvPr>
          <p:cNvSpPr txBox="1"/>
          <p:nvPr/>
        </p:nvSpPr>
        <p:spPr>
          <a:xfrm>
            <a:off x="300250" y="37733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seigaiha17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72C2EBE4-8BFD-4709-8288-0CEF3382A002}"/>
              </a:ext>
            </a:extLst>
          </p:cNvPr>
          <p:cNvSpPr txBox="1"/>
          <p:nvPr/>
        </p:nvSpPr>
        <p:spPr>
          <a:xfrm>
            <a:off x="2628963" y="37733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seigaiha18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28E41C73-1FC7-47C5-AEC7-041FB2A35178}"/>
              </a:ext>
            </a:extLst>
          </p:cNvPr>
          <p:cNvSpPr txBox="1"/>
          <p:nvPr/>
        </p:nvSpPr>
        <p:spPr>
          <a:xfrm>
            <a:off x="4957676" y="371470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seigaiha19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1B1A803F-B9B0-433D-912F-214EC7C09514}"/>
              </a:ext>
            </a:extLst>
          </p:cNvPr>
          <p:cNvSpPr txBox="1"/>
          <p:nvPr/>
        </p:nvSpPr>
        <p:spPr>
          <a:xfrm>
            <a:off x="7286389" y="371470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seigaiha20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0BD760F5-CDC0-4013-B049-55C406B9FCC2}"/>
              </a:ext>
            </a:extLst>
          </p:cNvPr>
          <p:cNvSpPr txBox="1"/>
          <p:nvPr/>
        </p:nvSpPr>
        <p:spPr>
          <a:xfrm>
            <a:off x="300250" y="1882799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seigaiha21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65C8BC18-0730-4862-BD8C-BF772E5C7DE5}"/>
              </a:ext>
            </a:extLst>
          </p:cNvPr>
          <p:cNvSpPr txBox="1"/>
          <p:nvPr/>
        </p:nvSpPr>
        <p:spPr>
          <a:xfrm>
            <a:off x="2627176" y="1882799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seigaiha22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E16FDC8B-E6DD-4AAB-A669-999E0E384423}"/>
              </a:ext>
            </a:extLst>
          </p:cNvPr>
          <p:cNvSpPr txBox="1"/>
          <p:nvPr/>
        </p:nvSpPr>
        <p:spPr>
          <a:xfrm>
            <a:off x="4954102" y="1882799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seigaiha23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E9C46862-88DA-4217-AC26-31FC9DA1137F}"/>
              </a:ext>
            </a:extLst>
          </p:cNvPr>
          <p:cNvSpPr txBox="1"/>
          <p:nvPr/>
        </p:nvSpPr>
        <p:spPr>
          <a:xfrm>
            <a:off x="7281028" y="1882799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seigaiha24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1749C39D-56B2-4C8E-A1D9-282B3C97052A}"/>
              </a:ext>
            </a:extLst>
          </p:cNvPr>
          <p:cNvSpPr txBox="1"/>
          <p:nvPr/>
        </p:nvSpPr>
        <p:spPr>
          <a:xfrm>
            <a:off x="300250" y="3392296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seigaiha25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A22A0AFA-3BF7-43C9-8A3E-AD6FE9CBDE8B}"/>
              </a:ext>
            </a:extLst>
          </p:cNvPr>
          <p:cNvSpPr txBox="1"/>
          <p:nvPr/>
        </p:nvSpPr>
        <p:spPr>
          <a:xfrm>
            <a:off x="2630518" y="3392296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seigaiha26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E6AF49C9-3A31-4A49-A3D1-5F9BD856910B}"/>
              </a:ext>
            </a:extLst>
          </p:cNvPr>
          <p:cNvSpPr txBox="1"/>
          <p:nvPr/>
        </p:nvSpPr>
        <p:spPr>
          <a:xfrm>
            <a:off x="4960786" y="3392296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seigaiha27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CFF5790A-1709-4825-A6B8-D0FB72F44D66}"/>
              </a:ext>
            </a:extLst>
          </p:cNvPr>
          <p:cNvSpPr txBox="1"/>
          <p:nvPr/>
        </p:nvSpPr>
        <p:spPr>
          <a:xfrm>
            <a:off x="7291055" y="3392296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seigaiha28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665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389CE0E-F99E-489F-A6FF-271378EF3214}"/>
              </a:ext>
            </a:extLst>
          </p:cNvPr>
          <p:cNvGrpSpPr/>
          <p:nvPr/>
        </p:nvGrpSpPr>
        <p:grpSpPr>
          <a:xfrm>
            <a:off x="6373866" y="772622"/>
            <a:ext cx="900000" cy="1620000"/>
            <a:chOff x="4815717" y="772622"/>
            <a:chExt cx="900000" cy="1620000"/>
          </a:xfrm>
          <a:solidFill>
            <a:schemeClr val="accent4">
              <a:lumMod val="75000"/>
            </a:schemeClr>
          </a:solidFill>
        </p:grpSpPr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E05B2E7B-2098-4896-8BBB-D2460F2FCFC6}"/>
                </a:ext>
              </a:extLst>
            </p:cNvPr>
            <p:cNvSpPr/>
            <p:nvPr/>
          </p:nvSpPr>
          <p:spPr>
            <a:xfrm>
              <a:off x="4815717" y="772622"/>
              <a:ext cx="900000" cy="162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A35E26F-968A-4145-A823-6A28695764D8}"/>
                </a:ext>
              </a:extLst>
            </p:cNvPr>
            <p:cNvSpPr/>
            <p:nvPr/>
          </p:nvSpPr>
          <p:spPr>
            <a:xfrm>
              <a:off x="4815717" y="772622"/>
              <a:ext cx="900000" cy="1620000"/>
            </a:xfrm>
            <a:custGeom>
              <a:avLst/>
              <a:gdLst>
                <a:gd name="connsiteX0" fmla="*/ 3359940 w 3377474"/>
                <a:gd name="connsiteY0" fmla="*/ 4750488 h 5747357"/>
                <a:gd name="connsiteX1" fmla="*/ 3377474 w 3377474"/>
                <a:gd name="connsiteY1" fmla="*/ 4751373 h 5747357"/>
                <a:gd name="connsiteX2" fmla="*/ 3377474 w 3377474"/>
                <a:gd name="connsiteY2" fmla="*/ 5079408 h 5747357"/>
                <a:gd name="connsiteX3" fmla="*/ 3359940 w 3377474"/>
                <a:gd name="connsiteY3" fmla="*/ 5077640 h 5747357"/>
                <a:gd name="connsiteX4" fmla="*/ 2732795 w 3377474"/>
                <a:gd name="connsiteY4" fmla="*/ 5704784 h 5747357"/>
                <a:gd name="connsiteX5" fmla="*/ 2737087 w 3377474"/>
                <a:gd name="connsiteY5" fmla="*/ 5747357 h 5747357"/>
                <a:gd name="connsiteX6" fmla="*/ 2409935 w 3377474"/>
                <a:gd name="connsiteY6" fmla="*/ 5747357 h 5747357"/>
                <a:gd name="connsiteX7" fmla="*/ 2405643 w 3377474"/>
                <a:gd name="connsiteY7" fmla="*/ 5704784 h 5747357"/>
                <a:gd name="connsiteX8" fmla="*/ 3359940 w 3377474"/>
                <a:gd name="connsiteY8" fmla="*/ 4750488 h 5747357"/>
                <a:gd name="connsiteX9" fmla="*/ 29263 w 3377474"/>
                <a:gd name="connsiteY9" fmla="*/ 4750488 h 5747357"/>
                <a:gd name="connsiteX10" fmla="*/ 983560 w 3377474"/>
                <a:gd name="connsiteY10" fmla="*/ 5704784 h 5747357"/>
                <a:gd name="connsiteX11" fmla="*/ 979269 w 3377474"/>
                <a:gd name="connsiteY11" fmla="*/ 5747357 h 5747357"/>
                <a:gd name="connsiteX12" fmla="*/ 652117 w 3377474"/>
                <a:gd name="connsiteY12" fmla="*/ 5747357 h 5747357"/>
                <a:gd name="connsiteX13" fmla="*/ 656408 w 3377474"/>
                <a:gd name="connsiteY13" fmla="*/ 5704784 h 5747357"/>
                <a:gd name="connsiteX14" fmla="*/ 29263 w 3377474"/>
                <a:gd name="connsiteY14" fmla="*/ 5077640 h 5747357"/>
                <a:gd name="connsiteX15" fmla="*/ 0 w 3377474"/>
                <a:gd name="connsiteY15" fmla="*/ 5080590 h 5747357"/>
                <a:gd name="connsiteX16" fmla="*/ 0 w 3377474"/>
                <a:gd name="connsiteY16" fmla="*/ 4751966 h 5747357"/>
                <a:gd name="connsiteX17" fmla="*/ 29262 w 3377474"/>
                <a:gd name="connsiteY17" fmla="*/ 4085641 h 5747357"/>
                <a:gd name="connsiteX18" fmla="*/ 1648404 w 3377474"/>
                <a:gd name="connsiteY18" fmla="*/ 5704783 h 5747357"/>
                <a:gd name="connsiteX19" fmla="*/ 1646255 w 3377474"/>
                <a:gd name="connsiteY19" fmla="*/ 5747357 h 5747357"/>
                <a:gd name="connsiteX20" fmla="*/ 1315756 w 3377474"/>
                <a:gd name="connsiteY20" fmla="*/ 5747357 h 5747357"/>
                <a:gd name="connsiteX21" fmla="*/ 1317905 w 3377474"/>
                <a:gd name="connsiteY21" fmla="*/ 5704783 h 5747357"/>
                <a:gd name="connsiteX22" fmla="*/ 29262 w 3377474"/>
                <a:gd name="connsiteY22" fmla="*/ 4416140 h 5747357"/>
                <a:gd name="connsiteX23" fmla="*/ 0 w 3377474"/>
                <a:gd name="connsiteY23" fmla="*/ 4417618 h 5747357"/>
                <a:gd name="connsiteX24" fmla="*/ 0 w 3377474"/>
                <a:gd name="connsiteY24" fmla="*/ 4087119 h 5747357"/>
                <a:gd name="connsiteX25" fmla="*/ 1766807 w 3377474"/>
                <a:gd name="connsiteY25" fmla="*/ 3370207 h 5747357"/>
                <a:gd name="connsiteX26" fmla="*/ 1230456 w 3377474"/>
                <a:gd name="connsiteY26" fmla="*/ 3672155 h 5747357"/>
                <a:gd name="connsiteX27" fmla="*/ 1198020 w 3377474"/>
                <a:gd name="connsiteY27" fmla="*/ 3735515 h 5747357"/>
                <a:gd name="connsiteX28" fmla="*/ 1204843 w 3377474"/>
                <a:gd name="connsiteY28" fmla="*/ 3739248 h 5747357"/>
                <a:gd name="connsiteX29" fmla="*/ 1628940 w 3377474"/>
                <a:gd name="connsiteY29" fmla="*/ 4066259 h 5747357"/>
                <a:gd name="connsiteX30" fmla="*/ 1695990 w 3377474"/>
                <a:gd name="connsiteY30" fmla="*/ 4137007 h 5747357"/>
                <a:gd name="connsiteX31" fmla="*/ 1820251 w 3377474"/>
                <a:gd name="connsiteY31" fmla="*/ 4009745 h 5747357"/>
                <a:gd name="connsiteX32" fmla="*/ 2268429 w 3377474"/>
                <a:gd name="connsiteY32" fmla="*/ 3691246 h 5747357"/>
                <a:gd name="connsiteX33" fmla="*/ 2302192 w 3377474"/>
                <a:gd name="connsiteY33" fmla="*/ 3674982 h 5747357"/>
                <a:gd name="connsiteX34" fmla="*/ 2286846 w 3377474"/>
                <a:gd name="connsiteY34" fmla="*/ 3646709 h 5747357"/>
                <a:gd name="connsiteX35" fmla="*/ 1766807 w 3377474"/>
                <a:gd name="connsiteY35" fmla="*/ 3370207 h 5747357"/>
                <a:gd name="connsiteX36" fmla="*/ 1766806 w 3377474"/>
                <a:gd name="connsiteY36" fmla="*/ 2708707 h 5747357"/>
                <a:gd name="connsiteX37" fmla="*/ 724968 w 3377474"/>
                <a:gd name="connsiteY37" fmla="*/ 3238797 h 5747357"/>
                <a:gd name="connsiteX38" fmla="*/ 639113 w 3377474"/>
                <a:gd name="connsiteY38" fmla="*/ 3374541 h 5747357"/>
                <a:gd name="connsiteX39" fmla="*/ 672583 w 3377474"/>
                <a:gd name="connsiteY39" fmla="*/ 3508139 h 5747357"/>
                <a:gd name="connsiteX40" fmla="*/ 710215 w 3377474"/>
                <a:gd name="connsiteY40" fmla="*/ 3517816 h 5747357"/>
                <a:gd name="connsiteX41" fmla="*/ 881899 w 3377474"/>
                <a:gd name="connsiteY41" fmla="*/ 3578867 h 5747357"/>
                <a:gd name="connsiteX42" fmla="*/ 906038 w 3377474"/>
                <a:gd name="connsiteY42" fmla="*/ 3589690 h 5747357"/>
                <a:gd name="connsiteX43" fmla="*/ 950667 w 3377474"/>
                <a:gd name="connsiteY43" fmla="*/ 3502514 h 5747357"/>
                <a:gd name="connsiteX44" fmla="*/ 1766807 w 3377474"/>
                <a:gd name="connsiteY44" fmla="*/ 3043055 h 5747357"/>
                <a:gd name="connsiteX45" fmla="*/ 2605926 w 3377474"/>
                <a:gd name="connsiteY45" fmla="*/ 3542477 h 5747357"/>
                <a:gd name="connsiteX46" fmla="*/ 2606778 w 3377474"/>
                <a:gd name="connsiteY46" fmla="*/ 3544245 h 5747357"/>
                <a:gd name="connsiteX47" fmla="*/ 2678989 w 3377474"/>
                <a:gd name="connsiteY47" fmla="*/ 3517816 h 5747357"/>
                <a:gd name="connsiteX48" fmla="*/ 2898442 w 3377474"/>
                <a:gd name="connsiteY48" fmla="*/ 3461388 h 5747357"/>
                <a:gd name="connsiteX49" fmla="*/ 2933825 w 3377474"/>
                <a:gd name="connsiteY49" fmla="*/ 3455988 h 5747357"/>
                <a:gd name="connsiteX50" fmla="*/ 2868888 w 3377474"/>
                <a:gd name="connsiteY50" fmla="*/ 3329142 h 5747357"/>
                <a:gd name="connsiteX51" fmla="*/ 1766806 w 3377474"/>
                <a:gd name="connsiteY51" fmla="*/ 2708707 h 5747357"/>
                <a:gd name="connsiteX52" fmla="*/ 173673 w 3377474"/>
                <a:gd name="connsiteY52" fmla="*/ 0 h 5747357"/>
                <a:gd name="connsiteX53" fmla="*/ 1824149 w 3377474"/>
                <a:gd name="connsiteY53" fmla="*/ 702572 h 5747357"/>
                <a:gd name="connsiteX54" fmla="*/ 1832531 w 3377474"/>
                <a:gd name="connsiteY54" fmla="*/ 711997 h 5747357"/>
                <a:gd name="connsiteX55" fmla="*/ 1870062 w 3377474"/>
                <a:gd name="connsiteY55" fmla="*/ 670702 h 5747357"/>
                <a:gd name="connsiteX56" fmla="*/ 3255149 w 3377474"/>
                <a:gd name="connsiteY56" fmla="*/ 11823 h 5747357"/>
                <a:gd name="connsiteX57" fmla="*/ 3377474 w 3377474"/>
                <a:gd name="connsiteY57" fmla="*/ 5646 h 5747357"/>
                <a:gd name="connsiteX58" fmla="*/ 3377474 w 3377474"/>
                <a:gd name="connsiteY58" fmla="*/ 348768 h 5747357"/>
                <a:gd name="connsiteX59" fmla="*/ 3290230 w 3377474"/>
                <a:gd name="connsiteY59" fmla="*/ 353174 h 5747357"/>
                <a:gd name="connsiteX60" fmla="*/ 2112685 w 3377474"/>
                <a:gd name="connsiteY60" fmla="*/ 913326 h 5747357"/>
                <a:gd name="connsiteX61" fmla="*/ 2052094 w 3377474"/>
                <a:gd name="connsiteY61" fmla="*/ 979994 h 5747357"/>
                <a:gd name="connsiteX62" fmla="*/ 2053012 w 3377474"/>
                <a:gd name="connsiteY62" fmla="*/ 981205 h 5747357"/>
                <a:gd name="connsiteX63" fmla="*/ 2150660 w 3377474"/>
                <a:gd name="connsiteY63" fmla="*/ 1133657 h 5747357"/>
                <a:gd name="connsiteX64" fmla="*/ 2227173 w 3377474"/>
                <a:gd name="connsiteY64" fmla="*/ 1276975 h 5747357"/>
                <a:gd name="connsiteX65" fmla="*/ 2239870 w 3377474"/>
                <a:gd name="connsiteY65" fmla="*/ 1259994 h 5747357"/>
                <a:gd name="connsiteX66" fmla="*/ 3303356 w 3377474"/>
                <a:gd name="connsiteY66" fmla="*/ 681335 h 5747357"/>
                <a:gd name="connsiteX67" fmla="*/ 3377474 w 3377474"/>
                <a:gd name="connsiteY67" fmla="*/ 677126 h 5747357"/>
                <a:gd name="connsiteX68" fmla="*/ 3377474 w 3377474"/>
                <a:gd name="connsiteY68" fmla="*/ 1008064 h 5747357"/>
                <a:gd name="connsiteX69" fmla="*/ 3331203 w 3377474"/>
                <a:gd name="connsiteY69" fmla="*/ 1010874 h 5747357"/>
                <a:gd name="connsiteX70" fmla="*/ 2447440 w 3377474"/>
                <a:gd name="connsiteY70" fmla="*/ 1531364 h 5747357"/>
                <a:gd name="connsiteX71" fmla="*/ 2372380 w 3377474"/>
                <a:gd name="connsiteY71" fmla="*/ 1650041 h 5747357"/>
                <a:gd name="connsiteX72" fmla="*/ 2410103 w 3377474"/>
                <a:gd name="connsiteY72" fmla="*/ 1800614 h 5747357"/>
                <a:gd name="connsiteX73" fmla="*/ 2554158 w 3377474"/>
                <a:gd name="connsiteY73" fmla="*/ 1846384 h 5747357"/>
                <a:gd name="connsiteX74" fmla="*/ 2630003 w 3377474"/>
                <a:gd name="connsiteY74" fmla="*/ 1879343 h 5747357"/>
                <a:gd name="connsiteX75" fmla="*/ 2673139 w 3377474"/>
                <a:gd name="connsiteY75" fmla="*/ 1795082 h 5747357"/>
                <a:gd name="connsiteX76" fmla="*/ 3361773 w 3377474"/>
                <a:gd name="connsiteY76" fmla="*/ 1344068 h 5747357"/>
                <a:gd name="connsiteX77" fmla="*/ 3377474 w 3377474"/>
                <a:gd name="connsiteY77" fmla="*/ 1343028 h 5747357"/>
                <a:gd name="connsiteX78" fmla="*/ 3377474 w 3377474"/>
                <a:gd name="connsiteY78" fmla="*/ 1673957 h 5747357"/>
                <a:gd name="connsiteX79" fmla="*/ 3325050 w 3377474"/>
                <a:gd name="connsiteY79" fmla="*/ 1684498 h 5747357"/>
                <a:gd name="connsiteX80" fmla="*/ 2952928 w 3377474"/>
                <a:gd name="connsiteY80" fmla="*/ 1964723 h 5747357"/>
                <a:gd name="connsiteX81" fmla="*/ 2922367 w 3377474"/>
                <a:gd name="connsiteY81" fmla="*/ 2024420 h 5747357"/>
                <a:gd name="connsiteX82" fmla="*/ 3029937 w 3377474"/>
                <a:gd name="connsiteY82" fmla="*/ 2087016 h 5747357"/>
                <a:gd name="connsiteX83" fmla="*/ 3241881 w 3377474"/>
                <a:gd name="connsiteY83" fmla="*/ 2245747 h 5747357"/>
                <a:gd name="connsiteX84" fmla="*/ 3377474 w 3377474"/>
                <a:gd name="connsiteY84" fmla="*/ 2374058 h 5747357"/>
                <a:gd name="connsiteX85" fmla="*/ 3377474 w 3377474"/>
                <a:gd name="connsiteY85" fmla="*/ 2908840 h 5747357"/>
                <a:gd name="connsiteX86" fmla="*/ 3354430 w 3377474"/>
                <a:gd name="connsiteY86" fmla="*/ 2870376 h 5747357"/>
                <a:gd name="connsiteX87" fmla="*/ 1766806 w 3377474"/>
                <a:gd name="connsiteY87" fmla="*/ 2050554 h 5747357"/>
                <a:gd name="connsiteX88" fmla="*/ 390213 w 3377474"/>
                <a:gd name="connsiteY88" fmla="*/ 2620758 h 5747357"/>
                <a:gd name="connsiteX89" fmla="*/ 318843 w 3377474"/>
                <a:gd name="connsiteY89" fmla="*/ 2699285 h 5747357"/>
                <a:gd name="connsiteX90" fmla="*/ 419206 w 3377474"/>
                <a:gd name="connsiteY90" fmla="*/ 2851541 h 5747357"/>
                <a:gd name="connsiteX91" fmla="*/ 493580 w 3377474"/>
                <a:gd name="connsiteY91" fmla="*/ 2999277 h 5747357"/>
                <a:gd name="connsiteX92" fmla="*/ 517397 w 3377474"/>
                <a:gd name="connsiteY92" fmla="*/ 2967426 h 5747357"/>
                <a:gd name="connsiteX93" fmla="*/ 1766806 w 3377474"/>
                <a:gd name="connsiteY93" fmla="*/ 2378208 h 5747357"/>
                <a:gd name="connsiteX94" fmla="*/ 3258708 w 3377474"/>
                <a:gd name="connsiteY94" fmla="*/ 3367107 h 5747357"/>
                <a:gd name="connsiteX95" fmla="*/ 3277707 w 3377474"/>
                <a:gd name="connsiteY95" fmla="*/ 3419018 h 5747357"/>
                <a:gd name="connsiteX96" fmla="*/ 3359940 w 3377474"/>
                <a:gd name="connsiteY96" fmla="*/ 3414865 h 5747357"/>
                <a:gd name="connsiteX97" fmla="*/ 3377474 w 3377474"/>
                <a:gd name="connsiteY97" fmla="*/ 3415751 h 5747357"/>
                <a:gd name="connsiteX98" fmla="*/ 3377474 w 3377474"/>
                <a:gd name="connsiteY98" fmla="*/ 3758873 h 5747357"/>
                <a:gd name="connsiteX99" fmla="*/ 3359939 w 3377474"/>
                <a:gd name="connsiteY99" fmla="*/ 3757987 h 5747357"/>
                <a:gd name="connsiteX100" fmla="*/ 1983346 w 3377474"/>
                <a:gd name="connsiteY100" fmla="*/ 4328191 h 5747357"/>
                <a:gd name="connsiteX101" fmla="*/ 1913050 w 3377474"/>
                <a:gd name="connsiteY101" fmla="*/ 4405536 h 5747357"/>
                <a:gd name="connsiteX102" fmla="*/ 1965838 w 3377474"/>
                <a:gd name="connsiteY102" fmla="*/ 4482180 h 5747357"/>
                <a:gd name="connsiteX103" fmla="*/ 2055878 w 3377474"/>
                <a:gd name="connsiteY103" fmla="*/ 4637697 h 5747357"/>
                <a:gd name="connsiteX104" fmla="*/ 2085970 w 3377474"/>
                <a:gd name="connsiteY104" fmla="*/ 4707703 h 5747357"/>
                <a:gd name="connsiteX105" fmla="*/ 2110530 w 3377474"/>
                <a:gd name="connsiteY105" fmla="*/ 4674859 h 5747357"/>
                <a:gd name="connsiteX106" fmla="*/ 3359939 w 3377474"/>
                <a:gd name="connsiteY106" fmla="*/ 4085641 h 5747357"/>
                <a:gd name="connsiteX107" fmla="*/ 3377474 w 3377474"/>
                <a:gd name="connsiteY107" fmla="*/ 4086526 h 5747357"/>
                <a:gd name="connsiteX108" fmla="*/ 3377474 w 3377474"/>
                <a:gd name="connsiteY108" fmla="*/ 4417025 h 5747357"/>
                <a:gd name="connsiteX109" fmla="*/ 3359939 w 3377474"/>
                <a:gd name="connsiteY109" fmla="*/ 4416140 h 5747357"/>
                <a:gd name="connsiteX110" fmla="*/ 2318100 w 3377474"/>
                <a:gd name="connsiteY110" fmla="*/ 4946229 h 5747357"/>
                <a:gd name="connsiteX111" fmla="*/ 2231863 w 3377474"/>
                <a:gd name="connsiteY111" fmla="*/ 5082578 h 5747357"/>
                <a:gd name="connsiteX112" fmla="*/ 2250578 w 3377474"/>
                <a:gd name="connsiteY112" fmla="*/ 5146233 h 5747357"/>
                <a:gd name="connsiteX113" fmla="*/ 2319182 w 3377474"/>
                <a:gd name="connsiteY113" fmla="*/ 5704784 h 5747357"/>
                <a:gd name="connsiteX114" fmla="*/ 2317032 w 3377474"/>
                <a:gd name="connsiteY114" fmla="*/ 5747357 h 5747357"/>
                <a:gd name="connsiteX115" fmla="*/ 1973910 w 3377474"/>
                <a:gd name="connsiteY115" fmla="*/ 5747357 h 5747357"/>
                <a:gd name="connsiteX116" fmla="*/ 1976059 w 3377474"/>
                <a:gd name="connsiteY116" fmla="*/ 5704784 h 5747357"/>
                <a:gd name="connsiteX117" fmla="*/ 29262 w 3377474"/>
                <a:gd name="connsiteY117" fmla="*/ 3757987 h 5747357"/>
                <a:gd name="connsiteX118" fmla="*/ 0 w 3377474"/>
                <a:gd name="connsiteY118" fmla="*/ 3759465 h 5747357"/>
                <a:gd name="connsiteX119" fmla="*/ 0 w 3377474"/>
                <a:gd name="connsiteY119" fmla="*/ 3416343 h 5747357"/>
                <a:gd name="connsiteX120" fmla="*/ 29263 w 3377474"/>
                <a:gd name="connsiteY120" fmla="*/ 3414865 h 5747357"/>
                <a:gd name="connsiteX121" fmla="*/ 263394 w 3377474"/>
                <a:gd name="connsiteY121" fmla="*/ 3426688 h 5747357"/>
                <a:gd name="connsiteX122" fmla="*/ 298918 w 3377474"/>
                <a:gd name="connsiteY122" fmla="*/ 3432110 h 5747357"/>
                <a:gd name="connsiteX123" fmla="*/ 295402 w 3377474"/>
                <a:gd name="connsiteY123" fmla="*/ 3418434 h 5747357"/>
                <a:gd name="connsiteX124" fmla="*/ 23753 w 3377474"/>
                <a:gd name="connsiteY124" fmla="*/ 2870376 h 5747357"/>
                <a:gd name="connsiteX125" fmla="*/ 0 w 3377474"/>
                <a:gd name="connsiteY125" fmla="*/ 2839585 h 5747357"/>
                <a:gd name="connsiteX126" fmla="*/ 0 w 3377474"/>
                <a:gd name="connsiteY126" fmla="*/ 2329775 h 5747357"/>
                <a:gd name="connsiteX127" fmla="*/ 103180 w 3377474"/>
                <a:gd name="connsiteY127" fmla="*/ 2427414 h 5747357"/>
                <a:gd name="connsiteX128" fmla="*/ 104005 w 3377474"/>
                <a:gd name="connsiteY128" fmla="*/ 2428397 h 5747357"/>
                <a:gd name="connsiteX129" fmla="*/ 227117 w 3377474"/>
                <a:gd name="connsiteY129" fmla="*/ 2302312 h 5747357"/>
                <a:gd name="connsiteX130" fmla="*/ 675296 w 3377474"/>
                <a:gd name="connsiteY130" fmla="*/ 1983813 h 5747357"/>
                <a:gd name="connsiteX131" fmla="*/ 709057 w 3377474"/>
                <a:gd name="connsiteY131" fmla="*/ 1967549 h 5747357"/>
                <a:gd name="connsiteX132" fmla="*/ 693712 w 3377474"/>
                <a:gd name="connsiteY132" fmla="*/ 1939277 h 5747357"/>
                <a:gd name="connsiteX133" fmla="*/ 173673 w 3377474"/>
                <a:gd name="connsiteY133" fmla="*/ 1662775 h 5747357"/>
                <a:gd name="connsiteX134" fmla="*/ 9444 w 3377474"/>
                <a:gd name="connsiteY134" fmla="*/ 1684498 h 5747357"/>
                <a:gd name="connsiteX135" fmla="*/ 0 w 3377474"/>
                <a:gd name="connsiteY135" fmla="*/ 1687724 h 5747357"/>
                <a:gd name="connsiteX136" fmla="*/ 0 w 3377474"/>
                <a:gd name="connsiteY136" fmla="*/ 1353351 h 5747357"/>
                <a:gd name="connsiteX137" fmla="*/ 46167 w 3377474"/>
                <a:gd name="connsiteY137" fmla="*/ 1344068 h 5747357"/>
                <a:gd name="connsiteX138" fmla="*/ 173673 w 3377474"/>
                <a:gd name="connsiteY138" fmla="*/ 1335623 h 5747357"/>
                <a:gd name="connsiteX139" fmla="*/ 1012792 w 3377474"/>
                <a:gd name="connsiteY139" fmla="*/ 1835045 h 5747357"/>
                <a:gd name="connsiteX140" fmla="*/ 1013643 w 3377474"/>
                <a:gd name="connsiteY140" fmla="*/ 1836812 h 5747357"/>
                <a:gd name="connsiteX141" fmla="*/ 1085856 w 3377474"/>
                <a:gd name="connsiteY141" fmla="*/ 1810382 h 5747357"/>
                <a:gd name="connsiteX142" fmla="*/ 1305309 w 3377474"/>
                <a:gd name="connsiteY142" fmla="*/ 1753955 h 5747357"/>
                <a:gd name="connsiteX143" fmla="*/ 1340691 w 3377474"/>
                <a:gd name="connsiteY143" fmla="*/ 1748555 h 5747357"/>
                <a:gd name="connsiteX144" fmla="*/ 1275754 w 3377474"/>
                <a:gd name="connsiteY144" fmla="*/ 1621710 h 5747357"/>
                <a:gd name="connsiteX145" fmla="*/ 173672 w 3377474"/>
                <a:gd name="connsiteY145" fmla="*/ 1001275 h 5747357"/>
                <a:gd name="connsiteX146" fmla="*/ 15597 w 3377474"/>
                <a:gd name="connsiteY146" fmla="*/ 1010874 h 5747357"/>
                <a:gd name="connsiteX147" fmla="*/ 0 w 3377474"/>
                <a:gd name="connsiteY147" fmla="*/ 1013745 h 5747357"/>
                <a:gd name="connsiteX148" fmla="*/ 0 w 3377474"/>
                <a:gd name="connsiteY148" fmla="*/ 680639 h 5747357"/>
                <a:gd name="connsiteX149" fmla="*/ 173672 w 3377474"/>
                <a:gd name="connsiteY149" fmla="*/ 670776 h 5747357"/>
                <a:gd name="connsiteX150" fmla="*/ 1665574 w 3377474"/>
                <a:gd name="connsiteY150" fmla="*/ 1659675 h 5747357"/>
                <a:gd name="connsiteX151" fmla="*/ 1684573 w 3377474"/>
                <a:gd name="connsiteY151" fmla="*/ 1711584 h 5747357"/>
                <a:gd name="connsiteX152" fmla="*/ 1766807 w 3377474"/>
                <a:gd name="connsiteY152" fmla="*/ 1707432 h 5747357"/>
                <a:gd name="connsiteX153" fmla="*/ 1972018 w 3377474"/>
                <a:gd name="connsiteY153" fmla="*/ 1716502 h 5747357"/>
                <a:gd name="connsiteX154" fmla="*/ 2036574 w 3377474"/>
                <a:gd name="connsiteY154" fmla="*/ 1725113 h 5747357"/>
                <a:gd name="connsiteX155" fmla="*/ 2032945 w 3377474"/>
                <a:gd name="connsiteY155" fmla="*/ 1711002 h 5747357"/>
                <a:gd name="connsiteX156" fmla="*/ 173672 w 3377474"/>
                <a:gd name="connsiteY156" fmla="*/ 343122 h 5747357"/>
                <a:gd name="connsiteX157" fmla="*/ 0 w 3377474"/>
                <a:gd name="connsiteY157" fmla="*/ 351892 h 5747357"/>
                <a:gd name="connsiteX158" fmla="*/ 0 w 3377474"/>
                <a:gd name="connsiteY158" fmla="*/ 8770 h 574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377474" h="5747357">
                  <a:moveTo>
                    <a:pt x="3359940" y="4750488"/>
                  </a:moveTo>
                  <a:lnTo>
                    <a:pt x="3377474" y="4751373"/>
                  </a:lnTo>
                  <a:lnTo>
                    <a:pt x="3377474" y="5079408"/>
                  </a:lnTo>
                  <a:lnTo>
                    <a:pt x="3359940" y="5077640"/>
                  </a:lnTo>
                  <a:cubicBezTo>
                    <a:pt x="3013577" y="5077640"/>
                    <a:pt x="2732795" y="5358422"/>
                    <a:pt x="2732795" y="5704784"/>
                  </a:cubicBezTo>
                  <a:lnTo>
                    <a:pt x="2737087" y="5747357"/>
                  </a:lnTo>
                  <a:lnTo>
                    <a:pt x="2409935" y="5747357"/>
                  </a:lnTo>
                  <a:lnTo>
                    <a:pt x="2405643" y="5704784"/>
                  </a:lnTo>
                  <a:cubicBezTo>
                    <a:pt x="2405643" y="5177741"/>
                    <a:pt x="2832896" y="4750488"/>
                    <a:pt x="3359940" y="4750488"/>
                  </a:cubicBezTo>
                  <a:close/>
                  <a:moveTo>
                    <a:pt x="29263" y="4750488"/>
                  </a:moveTo>
                  <a:cubicBezTo>
                    <a:pt x="556307" y="4750488"/>
                    <a:pt x="983560" y="5177741"/>
                    <a:pt x="983560" y="5704784"/>
                  </a:cubicBezTo>
                  <a:lnTo>
                    <a:pt x="979269" y="5747357"/>
                  </a:lnTo>
                  <a:lnTo>
                    <a:pt x="652117" y="5747357"/>
                  </a:lnTo>
                  <a:lnTo>
                    <a:pt x="656408" y="5704784"/>
                  </a:lnTo>
                  <a:cubicBezTo>
                    <a:pt x="656408" y="5358422"/>
                    <a:pt x="375626" y="5077640"/>
                    <a:pt x="29263" y="5077640"/>
                  </a:cubicBezTo>
                  <a:lnTo>
                    <a:pt x="0" y="5080590"/>
                  </a:lnTo>
                  <a:lnTo>
                    <a:pt x="0" y="4751966"/>
                  </a:lnTo>
                  <a:close/>
                  <a:moveTo>
                    <a:pt x="29262" y="4085641"/>
                  </a:moveTo>
                  <a:cubicBezTo>
                    <a:pt x="923489" y="4085641"/>
                    <a:pt x="1648404" y="4810556"/>
                    <a:pt x="1648404" y="5704783"/>
                  </a:cubicBezTo>
                  <a:lnTo>
                    <a:pt x="1646255" y="5747357"/>
                  </a:lnTo>
                  <a:lnTo>
                    <a:pt x="1315756" y="5747357"/>
                  </a:lnTo>
                  <a:lnTo>
                    <a:pt x="1317905" y="5704783"/>
                  </a:lnTo>
                  <a:cubicBezTo>
                    <a:pt x="1317905" y="4993085"/>
                    <a:pt x="740960" y="4416140"/>
                    <a:pt x="29262" y="4416140"/>
                  </a:cubicBezTo>
                  <a:lnTo>
                    <a:pt x="0" y="4417618"/>
                  </a:lnTo>
                  <a:lnTo>
                    <a:pt x="0" y="4087119"/>
                  </a:lnTo>
                  <a:close/>
                  <a:moveTo>
                    <a:pt x="1766807" y="3370207"/>
                  </a:moveTo>
                  <a:cubicBezTo>
                    <a:pt x="1539506" y="3370207"/>
                    <a:pt x="1340450" y="3491130"/>
                    <a:pt x="1230456" y="3672155"/>
                  </a:cubicBezTo>
                  <a:lnTo>
                    <a:pt x="1198020" y="3735515"/>
                  </a:lnTo>
                  <a:lnTo>
                    <a:pt x="1204843" y="3739248"/>
                  </a:lnTo>
                  <a:cubicBezTo>
                    <a:pt x="1358890" y="3831581"/>
                    <a:pt x="1501183" y="3941511"/>
                    <a:pt x="1628940" y="4066259"/>
                  </a:cubicBezTo>
                  <a:lnTo>
                    <a:pt x="1695990" y="4137007"/>
                  </a:lnTo>
                  <a:lnTo>
                    <a:pt x="1820251" y="4009745"/>
                  </a:lnTo>
                  <a:cubicBezTo>
                    <a:pt x="1955804" y="3886542"/>
                    <a:pt x="2106196" y="3779377"/>
                    <a:pt x="2268429" y="3691246"/>
                  </a:cubicBezTo>
                  <a:lnTo>
                    <a:pt x="2302192" y="3674982"/>
                  </a:lnTo>
                  <a:lnTo>
                    <a:pt x="2286846" y="3646709"/>
                  </a:lnTo>
                  <a:cubicBezTo>
                    <a:pt x="2174143" y="3479888"/>
                    <a:pt x="1983284" y="3370207"/>
                    <a:pt x="1766807" y="3370207"/>
                  </a:cubicBezTo>
                  <a:close/>
                  <a:moveTo>
                    <a:pt x="1766806" y="2708707"/>
                  </a:moveTo>
                  <a:cubicBezTo>
                    <a:pt x="1338676" y="2708707"/>
                    <a:pt x="959309" y="2917491"/>
                    <a:pt x="724968" y="3238797"/>
                  </a:cubicBezTo>
                  <a:lnTo>
                    <a:pt x="639113" y="3374541"/>
                  </a:lnTo>
                  <a:lnTo>
                    <a:pt x="672583" y="3508139"/>
                  </a:lnTo>
                  <a:lnTo>
                    <a:pt x="710215" y="3517816"/>
                  </a:lnTo>
                  <a:cubicBezTo>
                    <a:pt x="768475" y="3535937"/>
                    <a:pt x="825737" y="3556321"/>
                    <a:pt x="881899" y="3578867"/>
                  </a:cubicBezTo>
                  <a:lnTo>
                    <a:pt x="906038" y="3589690"/>
                  </a:lnTo>
                  <a:lnTo>
                    <a:pt x="950667" y="3502514"/>
                  </a:lnTo>
                  <a:cubicBezTo>
                    <a:pt x="1118038" y="3227058"/>
                    <a:pt x="1420934" y="3043055"/>
                    <a:pt x="1766807" y="3043055"/>
                  </a:cubicBezTo>
                  <a:cubicBezTo>
                    <a:pt x="2129150" y="3043055"/>
                    <a:pt x="2444326" y="3244999"/>
                    <a:pt x="2605926" y="3542477"/>
                  </a:cubicBezTo>
                  <a:lnTo>
                    <a:pt x="2606778" y="3544245"/>
                  </a:lnTo>
                  <a:lnTo>
                    <a:pt x="2678989" y="3517816"/>
                  </a:lnTo>
                  <a:cubicBezTo>
                    <a:pt x="2750693" y="3495513"/>
                    <a:pt x="2823908" y="3476640"/>
                    <a:pt x="2898442" y="3461388"/>
                  </a:cubicBezTo>
                  <a:lnTo>
                    <a:pt x="2933825" y="3455988"/>
                  </a:lnTo>
                  <a:lnTo>
                    <a:pt x="2868888" y="3329142"/>
                  </a:lnTo>
                  <a:cubicBezTo>
                    <a:pt x="2642877" y="2957177"/>
                    <a:pt x="2233858" y="2708707"/>
                    <a:pt x="1766806" y="2708707"/>
                  </a:cubicBezTo>
                  <a:close/>
                  <a:moveTo>
                    <a:pt x="173673" y="0"/>
                  </a:moveTo>
                  <a:cubicBezTo>
                    <a:pt x="822072" y="0"/>
                    <a:pt x="1407530" y="269489"/>
                    <a:pt x="1824149" y="702572"/>
                  </a:cubicBezTo>
                  <a:lnTo>
                    <a:pt x="1832531" y="711997"/>
                  </a:lnTo>
                  <a:lnTo>
                    <a:pt x="1870062" y="670702"/>
                  </a:lnTo>
                  <a:cubicBezTo>
                    <a:pt x="2232657" y="308108"/>
                    <a:pt x="2716286" y="66548"/>
                    <a:pt x="3255149" y="11823"/>
                  </a:cubicBezTo>
                  <a:lnTo>
                    <a:pt x="3377474" y="5646"/>
                  </a:lnTo>
                  <a:lnTo>
                    <a:pt x="3377474" y="348768"/>
                  </a:lnTo>
                  <a:lnTo>
                    <a:pt x="3290230" y="353174"/>
                  </a:lnTo>
                  <a:cubicBezTo>
                    <a:pt x="2832110" y="399698"/>
                    <a:pt x="2420949" y="605063"/>
                    <a:pt x="2112685" y="913326"/>
                  </a:cubicBezTo>
                  <a:lnTo>
                    <a:pt x="2052094" y="979994"/>
                  </a:lnTo>
                  <a:lnTo>
                    <a:pt x="2053012" y="981205"/>
                  </a:lnTo>
                  <a:cubicBezTo>
                    <a:pt x="2087497" y="1030634"/>
                    <a:pt x="2120082" y="1081486"/>
                    <a:pt x="2150660" y="1133657"/>
                  </a:cubicBezTo>
                  <a:lnTo>
                    <a:pt x="2227173" y="1276975"/>
                  </a:lnTo>
                  <a:lnTo>
                    <a:pt x="2239870" y="1259994"/>
                  </a:lnTo>
                  <a:cubicBezTo>
                    <a:pt x="2499723" y="945126"/>
                    <a:pt x="2876300" y="730157"/>
                    <a:pt x="3303356" y="681335"/>
                  </a:cubicBezTo>
                  <a:lnTo>
                    <a:pt x="3377474" y="677126"/>
                  </a:lnTo>
                  <a:lnTo>
                    <a:pt x="3377474" y="1008064"/>
                  </a:lnTo>
                  <a:lnTo>
                    <a:pt x="3331203" y="1010874"/>
                  </a:lnTo>
                  <a:cubicBezTo>
                    <a:pt x="2968572" y="1055229"/>
                    <a:pt x="2652489" y="1250222"/>
                    <a:pt x="2447440" y="1531364"/>
                  </a:cubicBezTo>
                  <a:lnTo>
                    <a:pt x="2372380" y="1650041"/>
                  </a:lnTo>
                  <a:lnTo>
                    <a:pt x="2410103" y="1800614"/>
                  </a:lnTo>
                  <a:lnTo>
                    <a:pt x="2554158" y="1846384"/>
                  </a:lnTo>
                  <a:lnTo>
                    <a:pt x="2630003" y="1879343"/>
                  </a:lnTo>
                  <a:lnTo>
                    <a:pt x="2673139" y="1795082"/>
                  </a:lnTo>
                  <a:cubicBezTo>
                    <a:pt x="2819590" y="1554058"/>
                    <a:pt x="3069801" y="1383053"/>
                    <a:pt x="3361773" y="1344068"/>
                  </a:cubicBezTo>
                  <a:lnTo>
                    <a:pt x="3377474" y="1343028"/>
                  </a:lnTo>
                  <a:lnTo>
                    <a:pt x="3377474" y="1673957"/>
                  </a:lnTo>
                  <a:lnTo>
                    <a:pt x="3325050" y="1684498"/>
                  </a:lnTo>
                  <a:cubicBezTo>
                    <a:pt x="3168017" y="1726993"/>
                    <a:pt x="3035424" y="1828955"/>
                    <a:pt x="2952928" y="1964723"/>
                  </a:cubicBezTo>
                  <a:lnTo>
                    <a:pt x="2922367" y="2024420"/>
                  </a:lnTo>
                  <a:lnTo>
                    <a:pt x="3029937" y="2087016"/>
                  </a:lnTo>
                  <a:cubicBezTo>
                    <a:pt x="3103690" y="2135881"/>
                    <a:pt x="3174450" y="2188903"/>
                    <a:pt x="3241881" y="2245747"/>
                  </a:cubicBezTo>
                  <a:lnTo>
                    <a:pt x="3377474" y="2374058"/>
                  </a:lnTo>
                  <a:lnTo>
                    <a:pt x="3377474" y="2908840"/>
                  </a:lnTo>
                  <a:lnTo>
                    <a:pt x="3354430" y="2870376"/>
                  </a:lnTo>
                  <a:cubicBezTo>
                    <a:pt x="3001594" y="2374217"/>
                    <a:pt x="2421998" y="2050554"/>
                    <a:pt x="1766806" y="2050554"/>
                  </a:cubicBezTo>
                  <a:cubicBezTo>
                    <a:pt x="1229213" y="2050554"/>
                    <a:pt x="742514" y="2268457"/>
                    <a:pt x="390213" y="2620758"/>
                  </a:cubicBezTo>
                  <a:lnTo>
                    <a:pt x="318843" y="2699285"/>
                  </a:lnTo>
                  <a:lnTo>
                    <a:pt x="419206" y="2851541"/>
                  </a:lnTo>
                  <a:lnTo>
                    <a:pt x="493580" y="2999277"/>
                  </a:lnTo>
                  <a:lnTo>
                    <a:pt x="517397" y="2967426"/>
                  </a:lnTo>
                  <a:cubicBezTo>
                    <a:pt x="814372" y="2607576"/>
                    <a:pt x="1263803" y="2378208"/>
                    <a:pt x="1766806" y="2378208"/>
                  </a:cubicBezTo>
                  <a:cubicBezTo>
                    <a:pt x="2437477" y="2378208"/>
                    <a:pt x="3012909" y="2785973"/>
                    <a:pt x="3258708" y="3367107"/>
                  </a:cubicBezTo>
                  <a:lnTo>
                    <a:pt x="3277707" y="3419018"/>
                  </a:lnTo>
                  <a:lnTo>
                    <a:pt x="3359940" y="3414865"/>
                  </a:lnTo>
                  <a:lnTo>
                    <a:pt x="3377474" y="3415751"/>
                  </a:lnTo>
                  <a:lnTo>
                    <a:pt x="3377474" y="3758873"/>
                  </a:lnTo>
                  <a:lnTo>
                    <a:pt x="3359939" y="3757987"/>
                  </a:lnTo>
                  <a:cubicBezTo>
                    <a:pt x="2822346" y="3757987"/>
                    <a:pt x="2335647" y="3975890"/>
                    <a:pt x="1983346" y="4328191"/>
                  </a:cubicBezTo>
                  <a:lnTo>
                    <a:pt x="1913050" y="4405536"/>
                  </a:lnTo>
                  <a:lnTo>
                    <a:pt x="1965838" y="4482180"/>
                  </a:lnTo>
                  <a:cubicBezTo>
                    <a:pt x="1997809" y="4532715"/>
                    <a:pt x="2027857" y="4584588"/>
                    <a:pt x="2055878" y="4637697"/>
                  </a:cubicBezTo>
                  <a:lnTo>
                    <a:pt x="2085970" y="4707703"/>
                  </a:lnTo>
                  <a:lnTo>
                    <a:pt x="2110530" y="4674859"/>
                  </a:lnTo>
                  <a:cubicBezTo>
                    <a:pt x="2407505" y="4315009"/>
                    <a:pt x="2856936" y="4085641"/>
                    <a:pt x="3359939" y="4085641"/>
                  </a:cubicBezTo>
                  <a:lnTo>
                    <a:pt x="3377474" y="4086526"/>
                  </a:lnTo>
                  <a:lnTo>
                    <a:pt x="3377474" y="4417025"/>
                  </a:lnTo>
                  <a:lnTo>
                    <a:pt x="3359939" y="4416140"/>
                  </a:lnTo>
                  <a:cubicBezTo>
                    <a:pt x="2931809" y="4416140"/>
                    <a:pt x="2552442" y="4624924"/>
                    <a:pt x="2318100" y="4946229"/>
                  </a:cubicBezTo>
                  <a:lnTo>
                    <a:pt x="2231863" y="5082578"/>
                  </a:lnTo>
                  <a:lnTo>
                    <a:pt x="2250578" y="5146233"/>
                  </a:lnTo>
                  <a:cubicBezTo>
                    <a:pt x="2295388" y="5325007"/>
                    <a:pt x="2319182" y="5512117"/>
                    <a:pt x="2319182" y="5704784"/>
                  </a:cubicBezTo>
                  <a:lnTo>
                    <a:pt x="2317032" y="5747357"/>
                  </a:lnTo>
                  <a:lnTo>
                    <a:pt x="1973910" y="5747357"/>
                  </a:lnTo>
                  <a:lnTo>
                    <a:pt x="1976059" y="5704784"/>
                  </a:lnTo>
                  <a:cubicBezTo>
                    <a:pt x="1976059" y="4629598"/>
                    <a:pt x="1104448" y="3757987"/>
                    <a:pt x="29262" y="3757987"/>
                  </a:cubicBezTo>
                  <a:lnTo>
                    <a:pt x="0" y="3759465"/>
                  </a:lnTo>
                  <a:lnTo>
                    <a:pt x="0" y="3416343"/>
                  </a:lnTo>
                  <a:lnTo>
                    <a:pt x="29263" y="3414865"/>
                  </a:lnTo>
                  <a:cubicBezTo>
                    <a:pt x="108306" y="3414865"/>
                    <a:pt x="186414" y="3418870"/>
                    <a:pt x="263394" y="3426688"/>
                  </a:cubicBezTo>
                  <a:lnTo>
                    <a:pt x="298918" y="3432110"/>
                  </a:lnTo>
                  <a:lnTo>
                    <a:pt x="295402" y="3418434"/>
                  </a:lnTo>
                  <a:cubicBezTo>
                    <a:pt x="233781" y="3220314"/>
                    <a:pt x="141364" y="3035762"/>
                    <a:pt x="23753" y="2870376"/>
                  </a:cubicBezTo>
                  <a:lnTo>
                    <a:pt x="0" y="2839585"/>
                  </a:lnTo>
                  <a:lnTo>
                    <a:pt x="0" y="2329775"/>
                  </a:lnTo>
                  <a:lnTo>
                    <a:pt x="103180" y="2427414"/>
                  </a:lnTo>
                  <a:lnTo>
                    <a:pt x="104005" y="2428397"/>
                  </a:lnTo>
                  <a:lnTo>
                    <a:pt x="227117" y="2302312"/>
                  </a:lnTo>
                  <a:cubicBezTo>
                    <a:pt x="362670" y="2179109"/>
                    <a:pt x="513062" y="2071943"/>
                    <a:pt x="675296" y="1983813"/>
                  </a:cubicBezTo>
                  <a:lnTo>
                    <a:pt x="709057" y="1967549"/>
                  </a:lnTo>
                  <a:lnTo>
                    <a:pt x="693712" y="1939277"/>
                  </a:lnTo>
                  <a:cubicBezTo>
                    <a:pt x="581010" y="1772456"/>
                    <a:pt x="390150" y="1662775"/>
                    <a:pt x="173673" y="1662775"/>
                  </a:cubicBezTo>
                  <a:cubicBezTo>
                    <a:pt x="116848" y="1662775"/>
                    <a:pt x="61788" y="1670333"/>
                    <a:pt x="9444" y="1684498"/>
                  </a:cubicBezTo>
                  <a:lnTo>
                    <a:pt x="0" y="1687724"/>
                  </a:lnTo>
                  <a:lnTo>
                    <a:pt x="0" y="1353351"/>
                  </a:lnTo>
                  <a:lnTo>
                    <a:pt x="46167" y="1344068"/>
                  </a:lnTo>
                  <a:cubicBezTo>
                    <a:pt x="87877" y="1338498"/>
                    <a:pt x="130439" y="1335623"/>
                    <a:pt x="173673" y="1335623"/>
                  </a:cubicBezTo>
                  <a:cubicBezTo>
                    <a:pt x="536016" y="1335623"/>
                    <a:pt x="851192" y="1537567"/>
                    <a:pt x="1012792" y="1835045"/>
                  </a:cubicBezTo>
                  <a:lnTo>
                    <a:pt x="1013643" y="1836812"/>
                  </a:lnTo>
                  <a:lnTo>
                    <a:pt x="1085856" y="1810382"/>
                  </a:lnTo>
                  <a:cubicBezTo>
                    <a:pt x="1157560" y="1788080"/>
                    <a:pt x="1230775" y="1769207"/>
                    <a:pt x="1305309" y="1753955"/>
                  </a:cubicBezTo>
                  <a:lnTo>
                    <a:pt x="1340691" y="1748555"/>
                  </a:lnTo>
                  <a:lnTo>
                    <a:pt x="1275754" y="1621710"/>
                  </a:lnTo>
                  <a:cubicBezTo>
                    <a:pt x="1049743" y="1249745"/>
                    <a:pt x="640724" y="1001275"/>
                    <a:pt x="173672" y="1001275"/>
                  </a:cubicBezTo>
                  <a:cubicBezTo>
                    <a:pt x="120156" y="1001275"/>
                    <a:pt x="67402" y="1004538"/>
                    <a:pt x="15597" y="1010874"/>
                  </a:cubicBezTo>
                  <a:lnTo>
                    <a:pt x="0" y="1013745"/>
                  </a:lnTo>
                  <a:lnTo>
                    <a:pt x="0" y="680639"/>
                  </a:lnTo>
                  <a:lnTo>
                    <a:pt x="173672" y="670776"/>
                  </a:lnTo>
                  <a:cubicBezTo>
                    <a:pt x="844343" y="670776"/>
                    <a:pt x="1419776" y="1078541"/>
                    <a:pt x="1665574" y="1659675"/>
                  </a:cubicBezTo>
                  <a:lnTo>
                    <a:pt x="1684573" y="1711584"/>
                  </a:lnTo>
                  <a:lnTo>
                    <a:pt x="1766807" y="1707432"/>
                  </a:lnTo>
                  <a:cubicBezTo>
                    <a:pt x="1835970" y="1707432"/>
                    <a:pt x="1904416" y="1710498"/>
                    <a:pt x="1972018" y="1716502"/>
                  </a:cubicBezTo>
                  <a:lnTo>
                    <a:pt x="2036574" y="1725113"/>
                  </a:lnTo>
                  <a:lnTo>
                    <a:pt x="2032945" y="1711002"/>
                  </a:lnTo>
                  <a:cubicBezTo>
                    <a:pt x="1786458" y="918522"/>
                    <a:pt x="1047261" y="343122"/>
                    <a:pt x="173672" y="343122"/>
                  </a:cubicBezTo>
                  <a:lnTo>
                    <a:pt x="0" y="351892"/>
                  </a:lnTo>
                  <a:lnTo>
                    <a:pt x="0" y="877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6885F62-F8CE-47C3-A0C7-1260594D091C}"/>
              </a:ext>
            </a:extLst>
          </p:cNvPr>
          <p:cNvGrpSpPr/>
          <p:nvPr/>
        </p:nvGrpSpPr>
        <p:grpSpPr>
          <a:xfrm>
            <a:off x="8244729" y="772622"/>
            <a:ext cx="900000" cy="1620000"/>
            <a:chOff x="6119350" y="772622"/>
            <a:chExt cx="900000" cy="1620000"/>
          </a:xfrm>
          <a:solidFill>
            <a:schemeClr val="accent4">
              <a:lumMod val="75000"/>
            </a:schemeClr>
          </a:solidFill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3121485A-ECC0-41FE-B3DC-7B003A3DB13D}"/>
                </a:ext>
              </a:extLst>
            </p:cNvPr>
            <p:cNvSpPr/>
            <p:nvPr/>
          </p:nvSpPr>
          <p:spPr>
            <a:xfrm>
              <a:off x="6119350" y="772622"/>
              <a:ext cx="900000" cy="162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61C5A29-4B4B-481D-8080-5803704AB416}"/>
                </a:ext>
              </a:extLst>
            </p:cNvPr>
            <p:cNvSpPr/>
            <p:nvPr/>
          </p:nvSpPr>
          <p:spPr>
            <a:xfrm>
              <a:off x="6119350" y="772622"/>
              <a:ext cx="900000" cy="1620000"/>
            </a:xfrm>
            <a:custGeom>
              <a:avLst/>
              <a:gdLst>
                <a:gd name="connsiteX0" fmla="*/ 3353652 w 3377474"/>
                <a:gd name="connsiteY0" fmla="*/ 5264976 h 5747358"/>
                <a:gd name="connsiteX1" fmla="*/ 3377474 w 3377474"/>
                <a:gd name="connsiteY1" fmla="*/ 5267378 h 5747358"/>
                <a:gd name="connsiteX2" fmla="*/ 3377474 w 3377474"/>
                <a:gd name="connsiteY2" fmla="*/ 5426887 h 5747358"/>
                <a:gd name="connsiteX3" fmla="*/ 3353652 w 3377474"/>
                <a:gd name="connsiteY3" fmla="*/ 5424486 h 5747358"/>
                <a:gd name="connsiteX4" fmla="*/ 3073352 w 3377474"/>
                <a:gd name="connsiteY4" fmla="*/ 5704785 h 5747358"/>
                <a:gd name="connsiteX5" fmla="*/ 3081948 w 3377474"/>
                <a:gd name="connsiteY5" fmla="*/ 5747358 h 5747358"/>
                <a:gd name="connsiteX6" fmla="*/ 2918132 w 3377474"/>
                <a:gd name="connsiteY6" fmla="*/ 5747358 h 5747358"/>
                <a:gd name="connsiteX7" fmla="*/ 2913840 w 3377474"/>
                <a:gd name="connsiteY7" fmla="*/ 5704785 h 5747358"/>
                <a:gd name="connsiteX8" fmla="*/ 3353652 w 3377474"/>
                <a:gd name="connsiteY8" fmla="*/ 5264976 h 5747358"/>
                <a:gd name="connsiteX9" fmla="*/ 22976 w 3377474"/>
                <a:gd name="connsiteY9" fmla="*/ 5264976 h 5747358"/>
                <a:gd name="connsiteX10" fmla="*/ 462784 w 3377474"/>
                <a:gd name="connsiteY10" fmla="*/ 5704785 h 5747358"/>
                <a:gd name="connsiteX11" fmla="*/ 458492 w 3377474"/>
                <a:gd name="connsiteY11" fmla="*/ 5747358 h 5747358"/>
                <a:gd name="connsiteX12" fmla="*/ 294682 w 3377474"/>
                <a:gd name="connsiteY12" fmla="*/ 5747358 h 5747358"/>
                <a:gd name="connsiteX13" fmla="*/ 303276 w 3377474"/>
                <a:gd name="connsiteY13" fmla="*/ 5704785 h 5747358"/>
                <a:gd name="connsiteX14" fmla="*/ 22976 w 3377474"/>
                <a:gd name="connsiteY14" fmla="*/ 5424486 h 5747358"/>
                <a:gd name="connsiteX15" fmla="*/ 0 w 3377474"/>
                <a:gd name="connsiteY15" fmla="*/ 5426802 h 5747358"/>
                <a:gd name="connsiteX16" fmla="*/ 0 w 3377474"/>
                <a:gd name="connsiteY16" fmla="*/ 5267292 h 5747358"/>
                <a:gd name="connsiteX17" fmla="*/ 3353652 w 3377474"/>
                <a:gd name="connsiteY17" fmla="*/ 4948565 h 5747358"/>
                <a:gd name="connsiteX18" fmla="*/ 3377474 w 3377474"/>
                <a:gd name="connsiteY18" fmla="*/ 4949768 h 5747358"/>
                <a:gd name="connsiteX19" fmla="*/ 3377474 w 3377474"/>
                <a:gd name="connsiteY19" fmla="*/ 5118771 h 5747358"/>
                <a:gd name="connsiteX20" fmla="*/ 3353652 w 3377474"/>
                <a:gd name="connsiteY20" fmla="*/ 5116370 h 5747358"/>
                <a:gd name="connsiteX21" fmla="*/ 2765236 w 3377474"/>
                <a:gd name="connsiteY21" fmla="*/ 5704785 h 5747358"/>
                <a:gd name="connsiteX22" fmla="*/ 2769528 w 3377474"/>
                <a:gd name="connsiteY22" fmla="*/ 5747358 h 5747358"/>
                <a:gd name="connsiteX23" fmla="*/ 2601722 w 3377474"/>
                <a:gd name="connsiteY23" fmla="*/ 5747358 h 5747358"/>
                <a:gd name="connsiteX24" fmla="*/ 2597430 w 3377474"/>
                <a:gd name="connsiteY24" fmla="*/ 5704785 h 5747358"/>
                <a:gd name="connsiteX25" fmla="*/ 3353652 w 3377474"/>
                <a:gd name="connsiteY25" fmla="*/ 4948565 h 5747358"/>
                <a:gd name="connsiteX26" fmla="*/ 22976 w 3377474"/>
                <a:gd name="connsiteY26" fmla="*/ 4948565 h 5747358"/>
                <a:gd name="connsiteX27" fmla="*/ 779196 w 3377474"/>
                <a:gd name="connsiteY27" fmla="*/ 5704785 h 5747358"/>
                <a:gd name="connsiteX28" fmla="*/ 774904 w 3377474"/>
                <a:gd name="connsiteY28" fmla="*/ 5747358 h 5747358"/>
                <a:gd name="connsiteX29" fmla="*/ 607100 w 3377474"/>
                <a:gd name="connsiteY29" fmla="*/ 5747358 h 5747358"/>
                <a:gd name="connsiteX30" fmla="*/ 611392 w 3377474"/>
                <a:gd name="connsiteY30" fmla="*/ 5704785 h 5747358"/>
                <a:gd name="connsiteX31" fmla="*/ 22976 w 3377474"/>
                <a:gd name="connsiteY31" fmla="*/ 5116370 h 5747358"/>
                <a:gd name="connsiteX32" fmla="*/ 0 w 3377474"/>
                <a:gd name="connsiteY32" fmla="*/ 5118686 h 5747358"/>
                <a:gd name="connsiteX33" fmla="*/ 0 w 3377474"/>
                <a:gd name="connsiteY33" fmla="*/ 4949725 h 5747358"/>
                <a:gd name="connsiteX34" fmla="*/ 22976 w 3377474"/>
                <a:gd name="connsiteY34" fmla="*/ 4660609 h 5747358"/>
                <a:gd name="connsiteX35" fmla="*/ 1067152 w 3377474"/>
                <a:gd name="connsiteY35" fmla="*/ 5704785 h 5747358"/>
                <a:gd name="connsiteX36" fmla="*/ 1062860 w 3377474"/>
                <a:gd name="connsiteY36" fmla="*/ 5747358 h 5747358"/>
                <a:gd name="connsiteX37" fmla="*/ 907632 w 3377474"/>
                <a:gd name="connsiteY37" fmla="*/ 5747358 h 5747358"/>
                <a:gd name="connsiteX38" fmla="*/ 911924 w 3377474"/>
                <a:gd name="connsiteY38" fmla="*/ 5704785 h 5747358"/>
                <a:gd name="connsiteX39" fmla="*/ 22976 w 3377474"/>
                <a:gd name="connsiteY39" fmla="*/ 4815836 h 5747358"/>
                <a:gd name="connsiteX40" fmla="*/ 0 w 3377474"/>
                <a:gd name="connsiteY40" fmla="*/ 4816996 h 5747358"/>
                <a:gd name="connsiteX41" fmla="*/ 0 w 3377474"/>
                <a:gd name="connsiteY41" fmla="*/ 4661769 h 5747358"/>
                <a:gd name="connsiteX42" fmla="*/ 22972 w 3377474"/>
                <a:gd name="connsiteY42" fmla="*/ 4355191 h 5747358"/>
                <a:gd name="connsiteX43" fmla="*/ 1372568 w 3377474"/>
                <a:gd name="connsiteY43" fmla="*/ 5704784 h 5747358"/>
                <a:gd name="connsiteX44" fmla="*/ 1370418 w 3377474"/>
                <a:gd name="connsiteY44" fmla="*/ 5747358 h 5747358"/>
                <a:gd name="connsiteX45" fmla="*/ 1209212 w 3377474"/>
                <a:gd name="connsiteY45" fmla="*/ 5747358 h 5747358"/>
                <a:gd name="connsiteX46" fmla="*/ 1213504 w 3377474"/>
                <a:gd name="connsiteY46" fmla="*/ 5704784 h 5747358"/>
                <a:gd name="connsiteX47" fmla="*/ 22972 w 3377474"/>
                <a:gd name="connsiteY47" fmla="*/ 4514254 h 5747358"/>
                <a:gd name="connsiteX48" fmla="*/ 0 w 3377474"/>
                <a:gd name="connsiteY48" fmla="*/ 4515414 h 5747358"/>
                <a:gd name="connsiteX49" fmla="*/ 0 w 3377474"/>
                <a:gd name="connsiteY49" fmla="*/ 4356351 h 5747358"/>
                <a:gd name="connsiteX50" fmla="*/ 22972 w 3377474"/>
                <a:gd name="connsiteY50" fmla="*/ 4053777 h 5747358"/>
                <a:gd name="connsiteX51" fmla="*/ 1673980 w 3377474"/>
                <a:gd name="connsiteY51" fmla="*/ 5704784 h 5747358"/>
                <a:gd name="connsiteX52" fmla="*/ 1671830 w 3377474"/>
                <a:gd name="connsiteY52" fmla="*/ 5747358 h 5747358"/>
                <a:gd name="connsiteX53" fmla="*/ 1504386 w 3377474"/>
                <a:gd name="connsiteY53" fmla="*/ 5747358 h 5747358"/>
                <a:gd name="connsiteX54" fmla="*/ 1506536 w 3377474"/>
                <a:gd name="connsiteY54" fmla="*/ 5704784 h 5747358"/>
                <a:gd name="connsiteX55" fmla="*/ 22972 w 3377474"/>
                <a:gd name="connsiteY55" fmla="*/ 4221222 h 5747358"/>
                <a:gd name="connsiteX56" fmla="*/ 0 w 3377474"/>
                <a:gd name="connsiteY56" fmla="*/ 4222382 h 5747358"/>
                <a:gd name="connsiteX57" fmla="*/ 0 w 3377474"/>
                <a:gd name="connsiteY57" fmla="*/ 4054937 h 5747358"/>
                <a:gd name="connsiteX58" fmla="*/ 22976 w 3377474"/>
                <a:gd name="connsiteY58" fmla="*/ 3737897 h 5747358"/>
                <a:gd name="connsiteX59" fmla="*/ 1989864 w 3377474"/>
                <a:gd name="connsiteY59" fmla="*/ 5704785 h 5747358"/>
                <a:gd name="connsiteX60" fmla="*/ 1987714 w 3377474"/>
                <a:gd name="connsiteY60" fmla="*/ 5747358 h 5747358"/>
                <a:gd name="connsiteX61" fmla="*/ 1804362 w 3377474"/>
                <a:gd name="connsiteY61" fmla="*/ 5747358 h 5747358"/>
                <a:gd name="connsiteX62" fmla="*/ 1806512 w 3377474"/>
                <a:gd name="connsiteY62" fmla="*/ 5704785 h 5747358"/>
                <a:gd name="connsiteX63" fmla="*/ 22976 w 3377474"/>
                <a:gd name="connsiteY63" fmla="*/ 3921250 h 5747358"/>
                <a:gd name="connsiteX64" fmla="*/ 0 w 3377474"/>
                <a:gd name="connsiteY64" fmla="*/ 3922410 h 5747358"/>
                <a:gd name="connsiteX65" fmla="*/ 0 w 3377474"/>
                <a:gd name="connsiteY65" fmla="*/ 3739058 h 5747358"/>
                <a:gd name="connsiteX66" fmla="*/ 1760520 w 3377474"/>
                <a:gd name="connsiteY66" fmla="*/ 3717054 h 5747358"/>
                <a:gd name="connsiteX67" fmla="*/ 1502248 w 3377474"/>
                <a:gd name="connsiteY67" fmla="*/ 3888248 h 5747358"/>
                <a:gd name="connsiteX68" fmla="*/ 1490426 w 3377474"/>
                <a:gd name="connsiteY68" fmla="*/ 3946802 h 5747358"/>
                <a:gd name="connsiteX69" fmla="*/ 1622652 w 3377474"/>
                <a:gd name="connsiteY69" fmla="*/ 4066260 h 5747358"/>
                <a:gd name="connsiteX70" fmla="*/ 1688670 w 3377474"/>
                <a:gd name="connsiteY70" fmla="*/ 4135920 h 5747358"/>
                <a:gd name="connsiteX71" fmla="*/ 1734434 w 3377474"/>
                <a:gd name="connsiteY71" fmla="*/ 4085568 h 5747358"/>
                <a:gd name="connsiteX72" fmla="*/ 1897050 w 3377474"/>
                <a:gd name="connsiteY72" fmla="*/ 3937772 h 5747358"/>
                <a:gd name="connsiteX73" fmla="*/ 2001466 w 3377474"/>
                <a:gd name="connsiteY73" fmla="*/ 3859692 h 5747358"/>
                <a:gd name="connsiteX74" fmla="*/ 1976812 w 3377474"/>
                <a:gd name="connsiteY74" fmla="*/ 3819057 h 5747358"/>
                <a:gd name="connsiteX75" fmla="*/ 1760520 w 3377474"/>
                <a:gd name="connsiteY75" fmla="*/ 3717054 h 5747358"/>
                <a:gd name="connsiteX76" fmla="*/ 1760520 w 3377474"/>
                <a:gd name="connsiteY76" fmla="*/ 3408938 h 5747358"/>
                <a:gd name="connsiteX77" fmla="*/ 1257290 w 3377474"/>
                <a:gd name="connsiteY77" fmla="*/ 3692238 h 5747358"/>
                <a:gd name="connsiteX78" fmla="*/ 1224530 w 3377474"/>
                <a:gd name="connsiteY78" fmla="*/ 3756233 h 5747358"/>
                <a:gd name="connsiteX79" fmla="*/ 1348580 w 3377474"/>
                <a:gd name="connsiteY79" fmla="*/ 3837345 h 5747358"/>
                <a:gd name="connsiteX80" fmla="*/ 1355554 w 3377474"/>
                <a:gd name="connsiteY80" fmla="*/ 3842724 h 5747358"/>
                <a:gd name="connsiteX81" fmla="*/ 1384382 w 3377474"/>
                <a:gd name="connsiteY81" fmla="*/ 3769297 h 5747358"/>
                <a:gd name="connsiteX82" fmla="*/ 1760520 w 3377474"/>
                <a:gd name="connsiteY82" fmla="*/ 3557544 h 5747358"/>
                <a:gd name="connsiteX83" fmla="*/ 2099898 w 3377474"/>
                <a:gd name="connsiteY83" fmla="*/ 3717594 h 5747358"/>
                <a:gd name="connsiteX84" fmla="*/ 2135756 w 3377474"/>
                <a:gd name="connsiteY84" fmla="*/ 3768028 h 5747358"/>
                <a:gd name="connsiteX85" fmla="*/ 2261180 w 3377474"/>
                <a:gd name="connsiteY85" fmla="*/ 3691830 h 5747358"/>
                <a:gd name="connsiteX86" fmla="*/ 2248444 w 3377474"/>
                <a:gd name="connsiteY86" fmla="*/ 3668365 h 5747358"/>
                <a:gd name="connsiteX87" fmla="*/ 1760520 w 3377474"/>
                <a:gd name="connsiteY87" fmla="*/ 3408938 h 5747358"/>
                <a:gd name="connsiteX88" fmla="*/ 1760520 w 3377474"/>
                <a:gd name="connsiteY88" fmla="*/ 3108404 h 5747358"/>
                <a:gd name="connsiteX89" fmla="*/ 1000264 w 3377474"/>
                <a:gd name="connsiteY89" fmla="*/ 3536401 h 5747358"/>
                <a:gd name="connsiteX90" fmla="*/ 959312 w 3377474"/>
                <a:gd name="connsiteY90" fmla="*/ 3616396 h 5747358"/>
                <a:gd name="connsiteX91" fmla="*/ 1040692 w 3377474"/>
                <a:gd name="connsiteY91" fmla="*/ 3652884 h 5747358"/>
                <a:gd name="connsiteX92" fmla="*/ 1078728 w 3377474"/>
                <a:gd name="connsiteY92" fmla="*/ 3673693 h 5747358"/>
                <a:gd name="connsiteX93" fmla="*/ 1113780 w 3377474"/>
                <a:gd name="connsiteY93" fmla="*/ 3605226 h 5747358"/>
                <a:gd name="connsiteX94" fmla="*/ 1760520 w 3377474"/>
                <a:gd name="connsiteY94" fmla="*/ 3241133 h 5747358"/>
                <a:gd name="connsiteX95" fmla="*/ 2387592 w 3377474"/>
                <a:gd name="connsiteY95" fmla="*/ 3574543 h 5747358"/>
                <a:gd name="connsiteX96" fmla="*/ 2411804 w 3377474"/>
                <a:gd name="connsiteY96" fmla="*/ 3619151 h 5747358"/>
                <a:gd name="connsiteX97" fmla="*/ 2462312 w 3377474"/>
                <a:gd name="connsiteY97" fmla="*/ 3594820 h 5747358"/>
                <a:gd name="connsiteX98" fmla="*/ 2538048 w 3377474"/>
                <a:gd name="connsiteY98" fmla="*/ 3567100 h 5747358"/>
                <a:gd name="connsiteX99" fmla="*/ 2479214 w 3377474"/>
                <a:gd name="connsiteY99" fmla="*/ 3474077 h 5747358"/>
                <a:gd name="connsiteX100" fmla="*/ 1760520 w 3377474"/>
                <a:gd name="connsiteY100" fmla="*/ 3108404 h 5747358"/>
                <a:gd name="connsiteX101" fmla="*/ 1760516 w 3377474"/>
                <a:gd name="connsiteY101" fmla="*/ 2806822 h 5747358"/>
                <a:gd name="connsiteX102" fmla="*/ 742346 w 3377474"/>
                <a:gd name="connsiteY102" fmla="*/ 3380019 h 5747358"/>
                <a:gd name="connsiteX103" fmla="*/ 675538 w 3377474"/>
                <a:gd name="connsiteY103" fmla="*/ 3510518 h 5747358"/>
                <a:gd name="connsiteX104" fmla="*/ 703928 w 3377474"/>
                <a:gd name="connsiteY104" fmla="*/ 3517817 h 5747358"/>
                <a:gd name="connsiteX105" fmla="*/ 815506 w 3377474"/>
                <a:gd name="connsiteY105" fmla="*/ 3557495 h 5747358"/>
                <a:gd name="connsiteX106" fmla="*/ 867510 w 3377474"/>
                <a:gd name="connsiteY106" fmla="*/ 3455911 h 5747358"/>
                <a:gd name="connsiteX107" fmla="*/ 1760520 w 3377474"/>
                <a:gd name="connsiteY107" fmla="*/ 2953177 h 5747358"/>
                <a:gd name="connsiteX108" fmla="*/ 2678672 w 3377474"/>
                <a:gd name="connsiteY108" fmla="*/ 3499637 h 5747358"/>
                <a:gd name="connsiteX109" fmla="*/ 2685806 w 3377474"/>
                <a:gd name="connsiteY109" fmla="*/ 3514447 h 5747358"/>
                <a:gd name="connsiteX110" fmla="*/ 2828702 w 3377474"/>
                <a:gd name="connsiteY110" fmla="*/ 3477705 h 5747358"/>
                <a:gd name="connsiteX111" fmla="*/ 2778692 w 3377474"/>
                <a:gd name="connsiteY111" fmla="*/ 3380019 h 5747358"/>
                <a:gd name="connsiteX112" fmla="*/ 1760516 w 3377474"/>
                <a:gd name="connsiteY112" fmla="*/ 2806822 h 5747358"/>
                <a:gd name="connsiteX113" fmla="*/ 1760516 w 3377474"/>
                <a:gd name="connsiteY113" fmla="*/ 2513790 h 5747358"/>
                <a:gd name="connsiteX114" fmla="*/ 638726 w 3377474"/>
                <a:gd name="connsiteY114" fmla="*/ 3026472 h 5747358"/>
                <a:gd name="connsiteX115" fmla="*/ 551310 w 3377474"/>
                <a:gd name="connsiteY115" fmla="*/ 3140504 h 5747358"/>
                <a:gd name="connsiteX116" fmla="*/ 608800 w 3377474"/>
                <a:gd name="connsiteY116" fmla="*/ 3298738 h 5747358"/>
                <a:gd name="connsiteX117" fmla="*/ 669402 w 3377474"/>
                <a:gd name="connsiteY117" fmla="*/ 3202920 h 5747358"/>
                <a:gd name="connsiteX118" fmla="*/ 1760516 w 3377474"/>
                <a:gd name="connsiteY118" fmla="*/ 2647759 h 5747358"/>
                <a:gd name="connsiteX119" fmla="*/ 2914724 w 3377474"/>
                <a:gd name="connsiteY119" fmla="*/ 3297539 h 5747358"/>
                <a:gd name="connsiteX120" fmla="*/ 2990890 w 3377474"/>
                <a:gd name="connsiteY120" fmla="*/ 3446320 h 5747358"/>
                <a:gd name="connsiteX121" fmla="*/ 3119520 w 3377474"/>
                <a:gd name="connsiteY121" fmla="*/ 3426689 h 5747358"/>
                <a:gd name="connsiteX122" fmla="*/ 3129796 w 3377474"/>
                <a:gd name="connsiteY122" fmla="*/ 3426170 h 5747358"/>
                <a:gd name="connsiteX123" fmla="*/ 3127496 w 3377474"/>
                <a:gd name="connsiteY123" fmla="*/ 3419883 h 5747358"/>
                <a:gd name="connsiteX124" fmla="*/ 1760516 w 3377474"/>
                <a:gd name="connsiteY124" fmla="*/ 2513790 h 5747358"/>
                <a:gd name="connsiteX125" fmla="*/ 167384 w 3377474"/>
                <a:gd name="connsiteY125" fmla="*/ 0 h 5747358"/>
                <a:gd name="connsiteX126" fmla="*/ 1817862 w 3377474"/>
                <a:gd name="connsiteY126" fmla="*/ 702572 h 5747358"/>
                <a:gd name="connsiteX127" fmla="*/ 1826242 w 3377474"/>
                <a:gd name="connsiteY127" fmla="*/ 711997 h 5747358"/>
                <a:gd name="connsiteX128" fmla="*/ 1863774 w 3377474"/>
                <a:gd name="connsiteY128" fmla="*/ 670702 h 5747358"/>
                <a:gd name="connsiteX129" fmla="*/ 3248860 w 3377474"/>
                <a:gd name="connsiteY129" fmla="*/ 11823 h 5747358"/>
                <a:gd name="connsiteX130" fmla="*/ 3377474 w 3377474"/>
                <a:gd name="connsiteY130" fmla="*/ 5328 h 5747358"/>
                <a:gd name="connsiteX131" fmla="*/ 3377474 w 3377474"/>
                <a:gd name="connsiteY131" fmla="*/ 198231 h 5747358"/>
                <a:gd name="connsiteX132" fmla="*/ 3268582 w 3377474"/>
                <a:gd name="connsiteY132" fmla="*/ 203730 h 5747358"/>
                <a:gd name="connsiteX133" fmla="*/ 2000176 w 3377474"/>
                <a:gd name="connsiteY133" fmla="*/ 807105 h 5747358"/>
                <a:gd name="connsiteX134" fmla="*/ 1953616 w 3377474"/>
                <a:gd name="connsiteY134" fmla="*/ 858334 h 5747358"/>
                <a:gd name="connsiteX135" fmla="*/ 2033476 w 3377474"/>
                <a:gd name="connsiteY135" fmla="*/ 963722 h 5747358"/>
                <a:gd name="connsiteX136" fmla="*/ 2092190 w 3377474"/>
                <a:gd name="connsiteY136" fmla="*/ 899120 h 5747358"/>
                <a:gd name="connsiteX137" fmla="*/ 3281888 w 3377474"/>
                <a:gd name="connsiteY137" fmla="*/ 333186 h 5747358"/>
                <a:gd name="connsiteX138" fmla="*/ 3377474 w 3377474"/>
                <a:gd name="connsiteY138" fmla="*/ 328360 h 5747358"/>
                <a:gd name="connsiteX139" fmla="*/ 3377474 w 3377474"/>
                <a:gd name="connsiteY139" fmla="*/ 511629 h 5747358"/>
                <a:gd name="connsiteX140" fmla="*/ 3303446 w 3377474"/>
                <a:gd name="connsiteY140" fmla="*/ 515309 h 5747358"/>
                <a:gd name="connsiteX141" fmla="*/ 2237058 w 3377474"/>
                <a:gd name="connsiteY141" fmla="*/ 1013732 h 5747358"/>
                <a:gd name="connsiteX142" fmla="*/ 2137138 w 3377474"/>
                <a:gd name="connsiteY142" fmla="*/ 1122363 h 5747358"/>
                <a:gd name="connsiteX143" fmla="*/ 2144372 w 3377474"/>
                <a:gd name="connsiteY143" fmla="*/ 1133657 h 5747358"/>
                <a:gd name="connsiteX144" fmla="*/ 2204328 w 3377474"/>
                <a:gd name="connsiteY144" fmla="*/ 1245962 h 5747358"/>
                <a:gd name="connsiteX145" fmla="*/ 2208992 w 3377474"/>
                <a:gd name="connsiteY145" fmla="*/ 1239725 h 5747358"/>
                <a:gd name="connsiteX146" fmla="*/ 3293410 w 3377474"/>
                <a:gd name="connsiteY146" fmla="*/ 649678 h 5747358"/>
                <a:gd name="connsiteX147" fmla="*/ 3377474 w 3377474"/>
                <a:gd name="connsiteY147" fmla="*/ 644904 h 5747358"/>
                <a:gd name="connsiteX148" fmla="*/ 3377474 w 3377474"/>
                <a:gd name="connsiteY148" fmla="*/ 812183 h 5747358"/>
                <a:gd name="connsiteX149" fmla="*/ 3317298 w 3377474"/>
                <a:gd name="connsiteY149" fmla="*/ 815505 h 5747358"/>
                <a:gd name="connsiteX150" fmla="*/ 2361200 w 3377474"/>
                <a:gd name="connsiteY150" fmla="*/ 1319038 h 5747358"/>
                <a:gd name="connsiteX151" fmla="*/ 2284440 w 3377474"/>
                <a:gd name="connsiteY151" fmla="*/ 1419170 h 5747358"/>
                <a:gd name="connsiteX152" fmla="*/ 2302924 w 3377474"/>
                <a:gd name="connsiteY152" fmla="*/ 1461653 h 5747358"/>
                <a:gd name="connsiteX153" fmla="*/ 2341666 w 3377474"/>
                <a:gd name="connsiteY153" fmla="*/ 1574874 h 5747358"/>
                <a:gd name="connsiteX154" fmla="*/ 2391876 w 3377474"/>
                <a:gd name="connsiteY154" fmla="*/ 1495486 h 5747358"/>
                <a:gd name="connsiteX155" fmla="*/ 3317438 w 3377474"/>
                <a:gd name="connsiteY155" fmla="*/ 950378 h 5747358"/>
                <a:gd name="connsiteX156" fmla="*/ 3377474 w 3377474"/>
                <a:gd name="connsiteY156" fmla="*/ 946733 h 5747358"/>
                <a:gd name="connsiteX157" fmla="*/ 3377474 w 3377474"/>
                <a:gd name="connsiteY157" fmla="*/ 1106376 h 5747358"/>
                <a:gd name="connsiteX158" fmla="*/ 3323920 w 3377474"/>
                <a:gd name="connsiteY158" fmla="*/ 1109923 h 5747358"/>
                <a:gd name="connsiteX159" fmla="*/ 2464818 w 3377474"/>
                <a:gd name="connsiteY159" fmla="*/ 1672585 h 5747358"/>
                <a:gd name="connsiteX160" fmla="*/ 2402322 w 3377474"/>
                <a:gd name="connsiteY160" fmla="*/ 1794662 h 5747358"/>
                <a:gd name="connsiteX161" fmla="*/ 2403814 w 3377474"/>
                <a:gd name="connsiteY161" fmla="*/ 1800616 h 5747358"/>
                <a:gd name="connsiteX162" fmla="*/ 2540980 w 3377474"/>
                <a:gd name="connsiteY162" fmla="*/ 1844197 h 5747358"/>
                <a:gd name="connsiteX163" fmla="*/ 2589982 w 3377474"/>
                <a:gd name="connsiteY163" fmla="*/ 1748477 h 5747358"/>
                <a:gd name="connsiteX164" fmla="*/ 3343474 w 3377474"/>
                <a:gd name="connsiteY164" fmla="*/ 1254983 h 5747358"/>
                <a:gd name="connsiteX165" fmla="*/ 3377474 w 3377474"/>
                <a:gd name="connsiteY165" fmla="*/ 1252731 h 5747358"/>
                <a:gd name="connsiteX166" fmla="*/ 3377474 w 3377474"/>
                <a:gd name="connsiteY166" fmla="*/ 1407958 h 5747358"/>
                <a:gd name="connsiteX167" fmla="*/ 3364214 w 3377474"/>
                <a:gd name="connsiteY167" fmla="*/ 1408837 h 5747358"/>
                <a:gd name="connsiteX168" fmla="*/ 2722738 w 3377474"/>
                <a:gd name="connsiteY168" fmla="*/ 1828967 h 5747358"/>
                <a:gd name="connsiteX169" fmla="*/ 2683622 w 3377474"/>
                <a:gd name="connsiteY169" fmla="*/ 1905377 h 5747358"/>
                <a:gd name="connsiteX170" fmla="*/ 2793738 w 3377474"/>
                <a:gd name="connsiteY170" fmla="*/ 1953229 h 5747358"/>
                <a:gd name="connsiteX171" fmla="*/ 2804628 w 3377474"/>
                <a:gd name="connsiteY171" fmla="*/ 1959565 h 5747358"/>
                <a:gd name="connsiteX172" fmla="*/ 2836250 w 3377474"/>
                <a:gd name="connsiteY172" fmla="*/ 1897792 h 5747358"/>
                <a:gd name="connsiteX173" fmla="*/ 3284960 w 3377474"/>
                <a:gd name="connsiteY173" fmla="*/ 1559893 h 5747358"/>
                <a:gd name="connsiteX174" fmla="*/ 3377474 w 3377474"/>
                <a:gd name="connsiteY174" fmla="*/ 1541291 h 5747358"/>
                <a:gd name="connsiteX175" fmla="*/ 3377474 w 3377474"/>
                <a:gd name="connsiteY175" fmla="*/ 1712119 h 5747358"/>
                <a:gd name="connsiteX176" fmla="*/ 3328904 w 3377474"/>
                <a:gd name="connsiteY176" fmla="*/ 1721886 h 5747358"/>
                <a:gd name="connsiteX177" fmla="*/ 2979760 w 3377474"/>
                <a:gd name="connsiteY177" fmla="*/ 1984806 h 5747358"/>
                <a:gd name="connsiteX178" fmla="*/ 2949518 w 3377474"/>
                <a:gd name="connsiteY178" fmla="*/ 2043881 h 5747358"/>
                <a:gd name="connsiteX179" fmla="*/ 3023648 w 3377474"/>
                <a:gd name="connsiteY179" fmla="*/ 2087019 h 5747358"/>
                <a:gd name="connsiteX180" fmla="*/ 3075526 w 3377474"/>
                <a:gd name="connsiteY180" fmla="*/ 2125871 h 5747358"/>
                <a:gd name="connsiteX181" fmla="*/ 3077744 w 3377474"/>
                <a:gd name="connsiteY181" fmla="*/ 2118726 h 5747358"/>
                <a:gd name="connsiteX182" fmla="*/ 3352204 w 3377474"/>
                <a:gd name="connsiteY182" fmla="*/ 1869883 h 5747358"/>
                <a:gd name="connsiteX183" fmla="*/ 3377474 w 3377474"/>
                <a:gd name="connsiteY183" fmla="*/ 1864060 h 5747358"/>
                <a:gd name="connsiteX184" fmla="*/ 3377474 w 3377474"/>
                <a:gd name="connsiteY184" fmla="*/ 2032877 h 5747358"/>
                <a:gd name="connsiteX185" fmla="*/ 3326272 w 3377474"/>
                <a:gd name="connsiteY185" fmla="*/ 2057491 h 5747358"/>
                <a:gd name="connsiteX186" fmla="*/ 3224718 w 3377474"/>
                <a:gd name="connsiteY186" fmla="*/ 2180814 h 5747358"/>
                <a:gd name="connsiteX187" fmla="*/ 3210414 w 3377474"/>
                <a:gd name="connsiteY187" fmla="*/ 2226892 h 5747358"/>
                <a:gd name="connsiteX188" fmla="*/ 3235592 w 3377474"/>
                <a:gd name="connsiteY188" fmla="*/ 2245749 h 5747358"/>
                <a:gd name="connsiteX189" fmla="*/ 3377474 w 3377474"/>
                <a:gd name="connsiteY189" fmla="*/ 2380012 h 5747358"/>
                <a:gd name="connsiteX190" fmla="*/ 3377474 w 3377474"/>
                <a:gd name="connsiteY190" fmla="*/ 2662635 h 5747358"/>
                <a:gd name="connsiteX191" fmla="*/ 3370638 w 3377474"/>
                <a:gd name="connsiteY191" fmla="*/ 2653772 h 5747358"/>
                <a:gd name="connsiteX192" fmla="*/ 1760520 w 3377474"/>
                <a:gd name="connsiteY192" fmla="*/ 1900337 h 5747358"/>
                <a:gd name="connsiteX193" fmla="*/ 277706 w 3377474"/>
                <a:gd name="connsiteY193" fmla="*/ 2514539 h 5747358"/>
                <a:gd name="connsiteX194" fmla="*/ 221702 w 3377474"/>
                <a:gd name="connsiteY194" fmla="*/ 2576159 h 5747358"/>
                <a:gd name="connsiteX195" fmla="*/ 266892 w 3377474"/>
                <a:gd name="connsiteY195" fmla="*/ 2630016 h 5747358"/>
                <a:gd name="connsiteX196" fmla="*/ 301154 w 3377474"/>
                <a:gd name="connsiteY196" fmla="*/ 2681993 h 5747358"/>
                <a:gd name="connsiteX197" fmla="*/ 369718 w 3377474"/>
                <a:gd name="connsiteY197" fmla="*/ 2606554 h 5747358"/>
                <a:gd name="connsiteX198" fmla="*/ 1760520 w 3377474"/>
                <a:gd name="connsiteY198" fmla="*/ 2030465 h 5747358"/>
                <a:gd name="connsiteX199" fmla="*/ 3364528 w 3377474"/>
                <a:gd name="connsiteY199" fmla="*/ 2858747 h 5747358"/>
                <a:gd name="connsiteX200" fmla="*/ 3377474 w 3377474"/>
                <a:gd name="connsiteY200" fmla="*/ 2880355 h 5747358"/>
                <a:gd name="connsiteX201" fmla="*/ 3377474 w 3377474"/>
                <a:gd name="connsiteY201" fmla="*/ 3254068 h 5747358"/>
                <a:gd name="connsiteX202" fmla="*/ 3300324 w 3377474"/>
                <a:gd name="connsiteY202" fmla="*/ 3096783 h 5747358"/>
                <a:gd name="connsiteX203" fmla="*/ 1760520 w 3377474"/>
                <a:gd name="connsiteY203" fmla="*/ 2213818 h 5747358"/>
                <a:gd name="connsiteX204" fmla="*/ 514588 w 3377474"/>
                <a:gd name="connsiteY204" fmla="*/ 2721166 h 5747358"/>
                <a:gd name="connsiteX205" fmla="*/ 405298 w 3377474"/>
                <a:gd name="connsiteY205" fmla="*/ 2839984 h 5747358"/>
                <a:gd name="connsiteX206" fmla="*/ 412916 w 3377474"/>
                <a:gd name="connsiteY206" fmla="*/ 2851543 h 5747358"/>
                <a:gd name="connsiteX207" fmla="*/ 471300 w 3377474"/>
                <a:gd name="connsiteY207" fmla="*/ 2967515 h 5747358"/>
                <a:gd name="connsiteX208" fmla="*/ 486522 w 3377474"/>
                <a:gd name="connsiteY208" fmla="*/ 2947159 h 5747358"/>
                <a:gd name="connsiteX209" fmla="*/ 1760516 w 3377474"/>
                <a:gd name="connsiteY209" fmla="*/ 2346345 h 5747358"/>
                <a:gd name="connsiteX210" fmla="*/ 3281780 w 3377474"/>
                <a:gd name="connsiteY210" fmla="*/ 3354706 h 5747358"/>
                <a:gd name="connsiteX211" fmla="*/ 3304704 w 3377474"/>
                <a:gd name="connsiteY211" fmla="*/ 3417338 h 5747358"/>
                <a:gd name="connsiteX212" fmla="*/ 3353652 w 3377474"/>
                <a:gd name="connsiteY212" fmla="*/ 3414866 h 5747358"/>
                <a:gd name="connsiteX213" fmla="*/ 3377474 w 3377474"/>
                <a:gd name="connsiteY213" fmla="*/ 3416069 h 5747358"/>
                <a:gd name="connsiteX214" fmla="*/ 3377474 w 3377474"/>
                <a:gd name="connsiteY214" fmla="*/ 3608972 h 5747358"/>
                <a:gd name="connsiteX215" fmla="*/ 3353652 w 3377474"/>
                <a:gd name="connsiteY215" fmla="*/ 3607769 h 5747358"/>
                <a:gd name="connsiteX216" fmla="*/ 1870836 w 3377474"/>
                <a:gd name="connsiteY216" fmla="*/ 4221971 h 5747358"/>
                <a:gd name="connsiteX217" fmla="*/ 1815746 w 3377474"/>
                <a:gd name="connsiteY217" fmla="*/ 4282585 h 5747358"/>
                <a:gd name="connsiteX218" fmla="*/ 1857968 w 3377474"/>
                <a:gd name="connsiteY218" fmla="*/ 4334691 h 5747358"/>
                <a:gd name="connsiteX219" fmla="*/ 1895070 w 3377474"/>
                <a:gd name="connsiteY219" fmla="*/ 4388563 h 5747358"/>
                <a:gd name="connsiteX220" fmla="*/ 1962850 w 3377474"/>
                <a:gd name="connsiteY220" fmla="*/ 4313985 h 5747358"/>
                <a:gd name="connsiteX221" fmla="*/ 3353652 w 3377474"/>
                <a:gd name="connsiteY221" fmla="*/ 3737897 h 5747358"/>
                <a:gd name="connsiteX222" fmla="*/ 3377474 w 3377474"/>
                <a:gd name="connsiteY222" fmla="*/ 3739100 h 5747358"/>
                <a:gd name="connsiteX223" fmla="*/ 3377474 w 3377474"/>
                <a:gd name="connsiteY223" fmla="*/ 3922453 h 5747358"/>
                <a:gd name="connsiteX224" fmla="*/ 3353652 w 3377474"/>
                <a:gd name="connsiteY224" fmla="*/ 3921250 h 5747358"/>
                <a:gd name="connsiteX225" fmla="*/ 2107720 w 3377474"/>
                <a:gd name="connsiteY225" fmla="*/ 4428597 h 5747358"/>
                <a:gd name="connsiteX226" fmla="*/ 1997746 w 3377474"/>
                <a:gd name="connsiteY226" fmla="*/ 4548157 h 5747358"/>
                <a:gd name="connsiteX227" fmla="*/ 2049588 w 3377474"/>
                <a:gd name="connsiteY227" fmla="*/ 4637697 h 5747358"/>
                <a:gd name="connsiteX228" fmla="*/ 2065174 w 3377474"/>
                <a:gd name="connsiteY228" fmla="*/ 4673955 h 5747358"/>
                <a:gd name="connsiteX229" fmla="*/ 2079654 w 3377474"/>
                <a:gd name="connsiteY229" fmla="*/ 4654590 h 5747358"/>
                <a:gd name="connsiteX230" fmla="*/ 3353650 w 3377474"/>
                <a:gd name="connsiteY230" fmla="*/ 4053777 h 5747358"/>
                <a:gd name="connsiteX231" fmla="*/ 3377474 w 3377474"/>
                <a:gd name="connsiteY231" fmla="*/ 4054980 h 5747358"/>
                <a:gd name="connsiteX232" fmla="*/ 3377474 w 3377474"/>
                <a:gd name="connsiteY232" fmla="*/ 4222425 h 5747358"/>
                <a:gd name="connsiteX233" fmla="*/ 3353650 w 3377474"/>
                <a:gd name="connsiteY233" fmla="*/ 4221222 h 5747358"/>
                <a:gd name="connsiteX234" fmla="*/ 2231858 w 3377474"/>
                <a:gd name="connsiteY234" fmla="*/ 4733903 h 5747358"/>
                <a:gd name="connsiteX235" fmla="*/ 2141570 w 3377474"/>
                <a:gd name="connsiteY235" fmla="*/ 4851682 h 5747358"/>
                <a:gd name="connsiteX236" fmla="*/ 2192576 w 3377474"/>
                <a:gd name="connsiteY236" fmla="*/ 4970342 h 5747358"/>
                <a:gd name="connsiteX237" fmla="*/ 2202736 w 3377474"/>
                <a:gd name="connsiteY237" fmla="*/ 5004899 h 5747358"/>
                <a:gd name="connsiteX238" fmla="*/ 2262534 w 3377474"/>
                <a:gd name="connsiteY238" fmla="*/ 4910352 h 5747358"/>
                <a:gd name="connsiteX239" fmla="*/ 3353650 w 3377474"/>
                <a:gd name="connsiteY239" fmla="*/ 4355191 h 5747358"/>
                <a:gd name="connsiteX240" fmla="*/ 3377474 w 3377474"/>
                <a:gd name="connsiteY240" fmla="*/ 4356394 h 5747358"/>
                <a:gd name="connsiteX241" fmla="*/ 3377474 w 3377474"/>
                <a:gd name="connsiteY241" fmla="*/ 4515457 h 5747358"/>
                <a:gd name="connsiteX242" fmla="*/ 3353650 w 3377474"/>
                <a:gd name="connsiteY242" fmla="*/ 4514254 h 5747358"/>
                <a:gd name="connsiteX243" fmla="*/ 2335478 w 3377474"/>
                <a:gd name="connsiteY243" fmla="*/ 5087451 h 5747358"/>
                <a:gd name="connsiteX244" fmla="*/ 2261926 w 3377474"/>
                <a:gd name="connsiteY244" fmla="*/ 5231124 h 5747358"/>
                <a:gd name="connsiteX245" fmla="*/ 2281990 w 3377474"/>
                <a:gd name="connsiteY245" fmla="*/ 5327684 h 5747358"/>
                <a:gd name="connsiteX246" fmla="*/ 2305064 w 3377474"/>
                <a:gd name="connsiteY246" fmla="*/ 5514073 h 5747358"/>
                <a:gd name="connsiteX247" fmla="*/ 2311904 w 3377474"/>
                <a:gd name="connsiteY247" fmla="*/ 5680689 h 5747358"/>
                <a:gd name="connsiteX248" fmla="*/ 2330688 w 3377474"/>
                <a:gd name="connsiteY248" fmla="*/ 5494347 h 5747358"/>
                <a:gd name="connsiteX249" fmla="*/ 3353652 w 3377474"/>
                <a:gd name="connsiteY249" fmla="*/ 4660609 h 5747358"/>
                <a:gd name="connsiteX250" fmla="*/ 3377474 w 3377474"/>
                <a:gd name="connsiteY250" fmla="*/ 4661812 h 5747358"/>
                <a:gd name="connsiteX251" fmla="*/ 3377474 w 3377474"/>
                <a:gd name="connsiteY251" fmla="*/ 4817039 h 5747358"/>
                <a:gd name="connsiteX252" fmla="*/ 3353652 w 3377474"/>
                <a:gd name="connsiteY252" fmla="*/ 4815836 h 5747358"/>
                <a:gd name="connsiteX253" fmla="*/ 2464700 w 3377474"/>
                <a:gd name="connsiteY253" fmla="*/ 5704785 h 5747358"/>
                <a:gd name="connsiteX254" fmla="*/ 2468992 w 3377474"/>
                <a:gd name="connsiteY254" fmla="*/ 5747358 h 5747358"/>
                <a:gd name="connsiteX255" fmla="*/ 2313766 w 3377474"/>
                <a:gd name="connsiteY255" fmla="*/ 5747358 h 5747358"/>
                <a:gd name="connsiteX256" fmla="*/ 2311752 w 3377474"/>
                <a:gd name="connsiteY256" fmla="*/ 5727376 h 5747358"/>
                <a:gd name="connsiteX257" fmla="*/ 2310742 w 3377474"/>
                <a:gd name="connsiteY257" fmla="*/ 5747358 h 5747358"/>
                <a:gd name="connsiteX258" fmla="*/ 2117842 w 3377474"/>
                <a:gd name="connsiteY258" fmla="*/ 5747358 h 5747358"/>
                <a:gd name="connsiteX259" fmla="*/ 2119992 w 3377474"/>
                <a:gd name="connsiteY259" fmla="*/ 5704785 h 5747358"/>
                <a:gd name="connsiteX260" fmla="*/ 22976 w 3377474"/>
                <a:gd name="connsiteY260" fmla="*/ 3607769 h 5747358"/>
                <a:gd name="connsiteX261" fmla="*/ 0 w 3377474"/>
                <a:gd name="connsiteY261" fmla="*/ 3608930 h 5747358"/>
                <a:gd name="connsiteX262" fmla="*/ 0 w 3377474"/>
                <a:gd name="connsiteY262" fmla="*/ 3416027 h 5747358"/>
                <a:gd name="connsiteX263" fmla="*/ 22976 w 3377474"/>
                <a:gd name="connsiteY263" fmla="*/ 3414866 h 5747358"/>
                <a:gd name="connsiteX264" fmla="*/ 116336 w 3377474"/>
                <a:gd name="connsiteY264" fmla="*/ 3419581 h 5747358"/>
                <a:gd name="connsiteX265" fmla="*/ 85644 w 3377474"/>
                <a:gd name="connsiteY265" fmla="*/ 3333267 h 5747358"/>
                <a:gd name="connsiteX266" fmla="*/ 0 w 3377474"/>
                <a:gd name="connsiteY266" fmla="*/ 3158664 h 5747358"/>
                <a:gd name="connsiteX267" fmla="*/ 0 w 3377474"/>
                <a:gd name="connsiteY267" fmla="*/ 2814864 h 5747358"/>
                <a:gd name="connsiteX268" fmla="*/ 33852 w 3377474"/>
                <a:gd name="connsiteY268" fmla="*/ 2858747 h 5747358"/>
                <a:gd name="connsiteX269" fmla="*/ 308304 w 3377474"/>
                <a:gd name="connsiteY269" fmla="*/ 3412461 h 5747358"/>
                <a:gd name="connsiteX270" fmla="*/ 314204 w 3377474"/>
                <a:gd name="connsiteY270" fmla="*/ 3435403 h 5747358"/>
                <a:gd name="connsiteX271" fmla="*/ 453912 w 3377474"/>
                <a:gd name="connsiteY271" fmla="*/ 3456725 h 5747358"/>
                <a:gd name="connsiteX272" fmla="*/ 432580 w 3377474"/>
                <a:gd name="connsiteY272" fmla="*/ 3373765 h 5747358"/>
                <a:gd name="connsiteX273" fmla="*/ 39962 w 3377474"/>
                <a:gd name="connsiteY273" fmla="*/ 2653772 h 5747358"/>
                <a:gd name="connsiteX274" fmla="*/ 0 w 3377474"/>
                <a:gd name="connsiteY274" fmla="*/ 2609540 h 5747358"/>
                <a:gd name="connsiteX275" fmla="*/ 0 w 3377474"/>
                <a:gd name="connsiteY275" fmla="*/ 2335729 h 5747358"/>
                <a:gd name="connsiteX276" fmla="*/ 96688 w 3377474"/>
                <a:gd name="connsiteY276" fmla="*/ 2427225 h 5747358"/>
                <a:gd name="connsiteX277" fmla="*/ 141302 w 3377474"/>
                <a:gd name="connsiteY277" fmla="*/ 2378136 h 5747358"/>
                <a:gd name="connsiteX278" fmla="*/ 303918 w 3377474"/>
                <a:gd name="connsiteY278" fmla="*/ 2230340 h 5747358"/>
                <a:gd name="connsiteX279" fmla="*/ 408334 w 3377474"/>
                <a:gd name="connsiteY279" fmla="*/ 2152260 h 5747358"/>
                <a:gd name="connsiteX280" fmla="*/ 383678 w 3377474"/>
                <a:gd name="connsiteY280" fmla="*/ 2111623 h 5747358"/>
                <a:gd name="connsiteX281" fmla="*/ 167384 w 3377474"/>
                <a:gd name="connsiteY281" fmla="*/ 2009620 h 5747358"/>
                <a:gd name="connsiteX282" fmla="*/ 10668 w 3377474"/>
                <a:gd name="connsiteY282" fmla="*/ 2057491 h 5747358"/>
                <a:gd name="connsiteX283" fmla="*/ 0 w 3377474"/>
                <a:gd name="connsiteY283" fmla="*/ 2067183 h 5747358"/>
                <a:gd name="connsiteX284" fmla="*/ 0 w 3377474"/>
                <a:gd name="connsiteY284" fmla="*/ 1884304 h 5747358"/>
                <a:gd name="connsiteX285" fmla="*/ 36598 w 3377474"/>
                <a:gd name="connsiteY285" fmla="*/ 1869883 h 5747358"/>
                <a:gd name="connsiteX286" fmla="*/ 167384 w 3377474"/>
                <a:gd name="connsiteY286" fmla="*/ 1850110 h 5747358"/>
                <a:gd name="connsiteX287" fmla="*/ 506764 w 3377474"/>
                <a:gd name="connsiteY287" fmla="*/ 2010160 h 5747358"/>
                <a:gd name="connsiteX288" fmla="*/ 542622 w 3377474"/>
                <a:gd name="connsiteY288" fmla="*/ 2060596 h 5747358"/>
                <a:gd name="connsiteX289" fmla="*/ 668048 w 3377474"/>
                <a:gd name="connsiteY289" fmla="*/ 1984399 h 5747358"/>
                <a:gd name="connsiteX290" fmla="*/ 655308 w 3377474"/>
                <a:gd name="connsiteY290" fmla="*/ 1960931 h 5747358"/>
                <a:gd name="connsiteX291" fmla="*/ 167384 w 3377474"/>
                <a:gd name="connsiteY291" fmla="*/ 1701504 h 5747358"/>
                <a:gd name="connsiteX292" fmla="*/ 13298 w 3377474"/>
                <a:gd name="connsiteY292" fmla="*/ 1721886 h 5747358"/>
                <a:gd name="connsiteX293" fmla="*/ 0 w 3377474"/>
                <a:gd name="connsiteY293" fmla="*/ 1726428 h 5747358"/>
                <a:gd name="connsiteX294" fmla="*/ 0 w 3377474"/>
                <a:gd name="connsiteY294" fmla="*/ 1553731 h 5747358"/>
                <a:gd name="connsiteX295" fmla="*/ 66344 w 3377474"/>
                <a:gd name="connsiteY295" fmla="*/ 1540391 h 5747358"/>
                <a:gd name="connsiteX296" fmla="*/ 167384 w 3377474"/>
                <a:gd name="connsiteY296" fmla="*/ 1533699 h 5747358"/>
                <a:gd name="connsiteX297" fmla="*/ 794456 w 3377474"/>
                <a:gd name="connsiteY297" fmla="*/ 1867109 h 5747358"/>
                <a:gd name="connsiteX298" fmla="*/ 818668 w 3377474"/>
                <a:gd name="connsiteY298" fmla="*/ 1911719 h 5747358"/>
                <a:gd name="connsiteX299" fmla="*/ 869180 w 3377474"/>
                <a:gd name="connsiteY299" fmla="*/ 1887387 h 5747358"/>
                <a:gd name="connsiteX300" fmla="*/ 944916 w 3377474"/>
                <a:gd name="connsiteY300" fmla="*/ 1859667 h 5747358"/>
                <a:gd name="connsiteX301" fmla="*/ 886080 w 3377474"/>
                <a:gd name="connsiteY301" fmla="*/ 1766643 h 5747358"/>
                <a:gd name="connsiteX302" fmla="*/ 167384 w 3377474"/>
                <a:gd name="connsiteY302" fmla="*/ 1400970 h 5747358"/>
                <a:gd name="connsiteX303" fmla="*/ 48608 w 3377474"/>
                <a:gd name="connsiteY303" fmla="*/ 1408837 h 5747358"/>
                <a:gd name="connsiteX304" fmla="*/ 0 w 3377474"/>
                <a:gd name="connsiteY304" fmla="*/ 1418610 h 5747358"/>
                <a:gd name="connsiteX305" fmla="*/ 0 w 3377474"/>
                <a:gd name="connsiteY305" fmla="*/ 1260587 h 5747358"/>
                <a:gd name="connsiteX306" fmla="*/ 27868 w 3377474"/>
                <a:gd name="connsiteY306" fmla="*/ 1254983 h 5747358"/>
                <a:gd name="connsiteX307" fmla="*/ 167384 w 3377474"/>
                <a:gd name="connsiteY307" fmla="*/ 1245743 h 5747358"/>
                <a:gd name="connsiteX308" fmla="*/ 1060392 w 3377474"/>
                <a:gd name="connsiteY308" fmla="*/ 1748476 h 5747358"/>
                <a:gd name="connsiteX309" fmla="*/ 1090628 w 3377474"/>
                <a:gd name="connsiteY309" fmla="*/ 1807540 h 5747358"/>
                <a:gd name="connsiteX310" fmla="*/ 1235566 w 3377474"/>
                <a:gd name="connsiteY310" fmla="*/ 1770273 h 5747358"/>
                <a:gd name="connsiteX311" fmla="*/ 1185556 w 3377474"/>
                <a:gd name="connsiteY311" fmla="*/ 1672585 h 5747358"/>
                <a:gd name="connsiteX312" fmla="*/ 167384 w 3377474"/>
                <a:gd name="connsiteY312" fmla="*/ 1099388 h 5747358"/>
                <a:gd name="connsiteX313" fmla="*/ 8314 w 3377474"/>
                <a:gd name="connsiteY313" fmla="*/ 1109923 h 5747358"/>
                <a:gd name="connsiteX314" fmla="*/ 0 w 3377474"/>
                <a:gd name="connsiteY314" fmla="*/ 1111595 h 5747358"/>
                <a:gd name="connsiteX315" fmla="*/ 0 w 3377474"/>
                <a:gd name="connsiteY315" fmla="*/ 950715 h 5747358"/>
                <a:gd name="connsiteX316" fmla="*/ 1832 w 3377474"/>
                <a:gd name="connsiteY316" fmla="*/ 950378 h 5747358"/>
                <a:gd name="connsiteX317" fmla="*/ 167384 w 3377474"/>
                <a:gd name="connsiteY317" fmla="*/ 940325 h 5747358"/>
                <a:gd name="connsiteX318" fmla="*/ 1321592 w 3377474"/>
                <a:gd name="connsiteY318" fmla="*/ 1590105 h 5747358"/>
                <a:gd name="connsiteX319" fmla="*/ 1397760 w 3377474"/>
                <a:gd name="connsiteY319" fmla="*/ 1738888 h 5747358"/>
                <a:gd name="connsiteX320" fmla="*/ 1526390 w 3377474"/>
                <a:gd name="connsiteY320" fmla="*/ 1719256 h 5747358"/>
                <a:gd name="connsiteX321" fmla="*/ 1536662 w 3377474"/>
                <a:gd name="connsiteY321" fmla="*/ 1718738 h 5747358"/>
                <a:gd name="connsiteX322" fmla="*/ 1534360 w 3377474"/>
                <a:gd name="connsiteY322" fmla="*/ 1712449 h 5747358"/>
                <a:gd name="connsiteX323" fmla="*/ 167384 w 3377474"/>
                <a:gd name="connsiteY323" fmla="*/ 806356 h 5747358"/>
                <a:gd name="connsiteX324" fmla="*/ 1692 w 3377474"/>
                <a:gd name="connsiteY324" fmla="*/ 815505 h 5747358"/>
                <a:gd name="connsiteX325" fmla="*/ 0 w 3377474"/>
                <a:gd name="connsiteY325" fmla="*/ 815788 h 5747358"/>
                <a:gd name="connsiteX326" fmla="*/ 0 w 3377474"/>
                <a:gd name="connsiteY326" fmla="*/ 648417 h 5747358"/>
                <a:gd name="connsiteX327" fmla="*/ 167384 w 3377474"/>
                <a:gd name="connsiteY327" fmla="*/ 638911 h 5747358"/>
                <a:gd name="connsiteX328" fmla="*/ 1688648 w 3377474"/>
                <a:gd name="connsiteY328" fmla="*/ 1647272 h 5747358"/>
                <a:gd name="connsiteX329" fmla="*/ 1711572 w 3377474"/>
                <a:gd name="connsiteY329" fmla="*/ 1709906 h 5747358"/>
                <a:gd name="connsiteX330" fmla="*/ 1760520 w 3377474"/>
                <a:gd name="connsiteY330" fmla="*/ 1707434 h 5747358"/>
                <a:gd name="connsiteX331" fmla="*/ 1853668 w 3377474"/>
                <a:gd name="connsiteY331" fmla="*/ 1711551 h 5747358"/>
                <a:gd name="connsiteX332" fmla="*/ 1823186 w 3377474"/>
                <a:gd name="connsiteY332" fmla="*/ 1625833 h 5747358"/>
                <a:gd name="connsiteX333" fmla="*/ 167384 w 3377474"/>
                <a:gd name="connsiteY333" fmla="*/ 506384 h 5747358"/>
                <a:gd name="connsiteX334" fmla="*/ 0 w 3377474"/>
                <a:gd name="connsiteY334" fmla="*/ 514705 h 5747358"/>
                <a:gd name="connsiteX335" fmla="*/ 0 w 3377474"/>
                <a:gd name="connsiteY335" fmla="*/ 331484 h 5747358"/>
                <a:gd name="connsiteX336" fmla="*/ 167384 w 3377474"/>
                <a:gd name="connsiteY336" fmla="*/ 323031 h 5747358"/>
                <a:gd name="connsiteX337" fmla="*/ 2045844 w 3377474"/>
                <a:gd name="connsiteY337" fmla="*/ 1705027 h 5747358"/>
                <a:gd name="connsiteX338" fmla="*/ 2051746 w 3377474"/>
                <a:gd name="connsiteY338" fmla="*/ 1727977 h 5747358"/>
                <a:gd name="connsiteX339" fmla="*/ 2165874 w 3377474"/>
                <a:gd name="connsiteY339" fmla="*/ 1743200 h 5747358"/>
                <a:gd name="connsiteX340" fmla="*/ 2191358 w 3377474"/>
                <a:gd name="connsiteY340" fmla="*/ 1748912 h 5747358"/>
                <a:gd name="connsiteX341" fmla="*/ 2170124 w 3377474"/>
                <a:gd name="connsiteY341" fmla="*/ 1666331 h 5747358"/>
                <a:gd name="connsiteX342" fmla="*/ 167384 w 3377474"/>
                <a:gd name="connsiteY342" fmla="*/ 192903 h 5747358"/>
                <a:gd name="connsiteX343" fmla="*/ 0 w 3377474"/>
                <a:gd name="connsiteY343" fmla="*/ 201356 h 5747358"/>
                <a:gd name="connsiteX344" fmla="*/ 0 w 3377474"/>
                <a:gd name="connsiteY344" fmla="*/ 8453 h 574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</a:cxnLst>
              <a:rect l="l" t="t" r="r" b="b"/>
              <a:pathLst>
                <a:path w="3377474" h="5747358">
                  <a:moveTo>
                    <a:pt x="3353652" y="5264976"/>
                  </a:moveTo>
                  <a:lnTo>
                    <a:pt x="3377474" y="5267378"/>
                  </a:lnTo>
                  <a:lnTo>
                    <a:pt x="3377474" y="5426887"/>
                  </a:lnTo>
                  <a:lnTo>
                    <a:pt x="3353652" y="5424486"/>
                  </a:lnTo>
                  <a:cubicBezTo>
                    <a:pt x="3198846" y="5424486"/>
                    <a:pt x="3073352" y="5549980"/>
                    <a:pt x="3073352" y="5704785"/>
                  </a:cubicBezTo>
                  <a:lnTo>
                    <a:pt x="3081948" y="5747358"/>
                  </a:lnTo>
                  <a:lnTo>
                    <a:pt x="2918132" y="5747358"/>
                  </a:lnTo>
                  <a:lnTo>
                    <a:pt x="2913840" y="5704785"/>
                  </a:lnTo>
                  <a:cubicBezTo>
                    <a:pt x="2913840" y="5461885"/>
                    <a:pt x="3110752" y="5264976"/>
                    <a:pt x="3353652" y="5264976"/>
                  </a:cubicBezTo>
                  <a:close/>
                  <a:moveTo>
                    <a:pt x="22976" y="5264976"/>
                  </a:moveTo>
                  <a:cubicBezTo>
                    <a:pt x="265876" y="5264976"/>
                    <a:pt x="462784" y="5461885"/>
                    <a:pt x="462784" y="5704785"/>
                  </a:cubicBezTo>
                  <a:lnTo>
                    <a:pt x="458492" y="5747358"/>
                  </a:lnTo>
                  <a:lnTo>
                    <a:pt x="294682" y="5747358"/>
                  </a:lnTo>
                  <a:lnTo>
                    <a:pt x="303276" y="5704785"/>
                  </a:lnTo>
                  <a:cubicBezTo>
                    <a:pt x="303276" y="5549980"/>
                    <a:pt x="177780" y="5424486"/>
                    <a:pt x="22976" y="5424486"/>
                  </a:cubicBezTo>
                  <a:lnTo>
                    <a:pt x="0" y="5426802"/>
                  </a:lnTo>
                  <a:lnTo>
                    <a:pt x="0" y="5267292"/>
                  </a:lnTo>
                  <a:close/>
                  <a:moveTo>
                    <a:pt x="3353652" y="4948565"/>
                  </a:moveTo>
                  <a:lnTo>
                    <a:pt x="3377474" y="4949768"/>
                  </a:lnTo>
                  <a:lnTo>
                    <a:pt x="3377474" y="5118771"/>
                  </a:lnTo>
                  <a:lnTo>
                    <a:pt x="3353652" y="5116370"/>
                  </a:lnTo>
                  <a:cubicBezTo>
                    <a:pt x="3028678" y="5116370"/>
                    <a:pt x="2765236" y="5379812"/>
                    <a:pt x="2765236" y="5704785"/>
                  </a:cubicBezTo>
                  <a:lnTo>
                    <a:pt x="2769528" y="5747358"/>
                  </a:lnTo>
                  <a:lnTo>
                    <a:pt x="2601722" y="5747358"/>
                  </a:lnTo>
                  <a:lnTo>
                    <a:pt x="2597430" y="5704785"/>
                  </a:lnTo>
                  <a:cubicBezTo>
                    <a:pt x="2597430" y="5287136"/>
                    <a:pt x="2936002" y="4948565"/>
                    <a:pt x="3353652" y="4948565"/>
                  </a:cubicBezTo>
                  <a:close/>
                  <a:moveTo>
                    <a:pt x="22976" y="4948565"/>
                  </a:moveTo>
                  <a:cubicBezTo>
                    <a:pt x="440624" y="4948565"/>
                    <a:pt x="779196" y="5287136"/>
                    <a:pt x="779196" y="5704785"/>
                  </a:cubicBezTo>
                  <a:lnTo>
                    <a:pt x="774904" y="5747358"/>
                  </a:lnTo>
                  <a:lnTo>
                    <a:pt x="607100" y="5747358"/>
                  </a:lnTo>
                  <a:lnTo>
                    <a:pt x="611392" y="5704785"/>
                  </a:lnTo>
                  <a:cubicBezTo>
                    <a:pt x="611392" y="5379812"/>
                    <a:pt x="347948" y="5116370"/>
                    <a:pt x="22976" y="5116370"/>
                  </a:cubicBezTo>
                  <a:lnTo>
                    <a:pt x="0" y="5118686"/>
                  </a:lnTo>
                  <a:lnTo>
                    <a:pt x="0" y="4949725"/>
                  </a:lnTo>
                  <a:close/>
                  <a:moveTo>
                    <a:pt x="22976" y="4660609"/>
                  </a:moveTo>
                  <a:cubicBezTo>
                    <a:pt x="599656" y="4660609"/>
                    <a:pt x="1067152" y="5128103"/>
                    <a:pt x="1067152" y="5704785"/>
                  </a:cubicBezTo>
                  <a:lnTo>
                    <a:pt x="1062860" y="5747358"/>
                  </a:lnTo>
                  <a:lnTo>
                    <a:pt x="907632" y="5747358"/>
                  </a:lnTo>
                  <a:lnTo>
                    <a:pt x="911924" y="5704785"/>
                  </a:lnTo>
                  <a:cubicBezTo>
                    <a:pt x="911924" y="5213832"/>
                    <a:pt x="513928" y="4815836"/>
                    <a:pt x="22976" y="4815836"/>
                  </a:cubicBezTo>
                  <a:lnTo>
                    <a:pt x="0" y="4816996"/>
                  </a:lnTo>
                  <a:lnTo>
                    <a:pt x="0" y="4661769"/>
                  </a:lnTo>
                  <a:close/>
                  <a:moveTo>
                    <a:pt x="22972" y="4355191"/>
                  </a:moveTo>
                  <a:cubicBezTo>
                    <a:pt x="768332" y="4355191"/>
                    <a:pt x="1372568" y="4959424"/>
                    <a:pt x="1372568" y="5704784"/>
                  </a:cubicBezTo>
                  <a:lnTo>
                    <a:pt x="1370418" y="5747358"/>
                  </a:lnTo>
                  <a:lnTo>
                    <a:pt x="1209212" y="5747358"/>
                  </a:lnTo>
                  <a:lnTo>
                    <a:pt x="1213504" y="5704784"/>
                  </a:lnTo>
                  <a:cubicBezTo>
                    <a:pt x="1213504" y="5047272"/>
                    <a:pt x="680484" y="4514254"/>
                    <a:pt x="22972" y="4514254"/>
                  </a:cubicBezTo>
                  <a:lnTo>
                    <a:pt x="0" y="4515414"/>
                  </a:lnTo>
                  <a:lnTo>
                    <a:pt x="0" y="4356351"/>
                  </a:lnTo>
                  <a:close/>
                  <a:moveTo>
                    <a:pt x="22972" y="4053777"/>
                  </a:moveTo>
                  <a:cubicBezTo>
                    <a:pt x="934800" y="4053777"/>
                    <a:pt x="1673980" y="4792958"/>
                    <a:pt x="1673980" y="5704784"/>
                  </a:cubicBezTo>
                  <a:lnTo>
                    <a:pt x="1671830" y="5747358"/>
                  </a:lnTo>
                  <a:lnTo>
                    <a:pt x="1504386" y="5747358"/>
                  </a:lnTo>
                  <a:lnTo>
                    <a:pt x="1506536" y="5704784"/>
                  </a:lnTo>
                  <a:cubicBezTo>
                    <a:pt x="1506536" y="4885435"/>
                    <a:pt x="842324" y="4221222"/>
                    <a:pt x="22972" y="4221222"/>
                  </a:cubicBezTo>
                  <a:lnTo>
                    <a:pt x="0" y="4222382"/>
                  </a:lnTo>
                  <a:lnTo>
                    <a:pt x="0" y="4054937"/>
                  </a:lnTo>
                  <a:close/>
                  <a:moveTo>
                    <a:pt x="22976" y="3737897"/>
                  </a:moveTo>
                  <a:cubicBezTo>
                    <a:pt x="1109256" y="3737897"/>
                    <a:pt x="1989864" y="4618503"/>
                    <a:pt x="1989864" y="5704785"/>
                  </a:cubicBezTo>
                  <a:lnTo>
                    <a:pt x="1987714" y="5747358"/>
                  </a:lnTo>
                  <a:lnTo>
                    <a:pt x="1804362" y="5747358"/>
                  </a:lnTo>
                  <a:lnTo>
                    <a:pt x="1806512" y="5704785"/>
                  </a:lnTo>
                  <a:cubicBezTo>
                    <a:pt x="1806512" y="4719766"/>
                    <a:pt x="1007996" y="3921250"/>
                    <a:pt x="22976" y="3921250"/>
                  </a:cubicBezTo>
                  <a:lnTo>
                    <a:pt x="0" y="3922410"/>
                  </a:lnTo>
                  <a:lnTo>
                    <a:pt x="0" y="3739058"/>
                  </a:lnTo>
                  <a:close/>
                  <a:moveTo>
                    <a:pt x="1760520" y="3717054"/>
                  </a:moveTo>
                  <a:cubicBezTo>
                    <a:pt x="1644414" y="3717054"/>
                    <a:pt x="1544798" y="3787645"/>
                    <a:pt x="1502248" y="3888248"/>
                  </a:cubicBezTo>
                  <a:lnTo>
                    <a:pt x="1490426" y="3946802"/>
                  </a:lnTo>
                  <a:lnTo>
                    <a:pt x="1622652" y="4066260"/>
                  </a:lnTo>
                  <a:lnTo>
                    <a:pt x="1688670" y="4135920"/>
                  </a:lnTo>
                  <a:lnTo>
                    <a:pt x="1734434" y="4085568"/>
                  </a:lnTo>
                  <a:cubicBezTo>
                    <a:pt x="1786234" y="4033769"/>
                    <a:pt x="1840502" y="3984440"/>
                    <a:pt x="1897050" y="3937772"/>
                  </a:cubicBezTo>
                  <a:lnTo>
                    <a:pt x="2001466" y="3859692"/>
                  </a:lnTo>
                  <a:lnTo>
                    <a:pt x="1976812" y="3819057"/>
                  </a:lnTo>
                  <a:cubicBezTo>
                    <a:pt x="1925402" y="3756762"/>
                    <a:pt x="1847598" y="3717054"/>
                    <a:pt x="1760520" y="3717054"/>
                  </a:cubicBezTo>
                  <a:close/>
                  <a:moveTo>
                    <a:pt x="1760520" y="3408938"/>
                  </a:moveTo>
                  <a:cubicBezTo>
                    <a:pt x="1547254" y="3408938"/>
                    <a:pt x="1360490" y="3522393"/>
                    <a:pt x="1257290" y="3692238"/>
                  </a:cubicBezTo>
                  <a:lnTo>
                    <a:pt x="1224530" y="3756233"/>
                  </a:lnTo>
                  <a:lnTo>
                    <a:pt x="1348580" y="3837345"/>
                  </a:lnTo>
                  <a:lnTo>
                    <a:pt x="1355554" y="3842724"/>
                  </a:lnTo>
                  <a:lnTo>
                    <a:pt x="1384382" y="3769297"/>
                  </a:lnTo>
                  <a:cubicBezTo>
                    <a:pt x="1461518" y="3642346"/>
                    <a:pt x="1601116" y="3557544"/>
                    <a:pt x="1760520" y="3557544"/>
                  </a:cubicBezTo>
                  <a:cubicBezTo>
                    <a:pt x="1897152" y="3557544"/>
                    <a:pt x="2019232" y="3619848"/>
                    <a:pt x="2099898" y="3717594"/>
                  </a:cubicBezTo>
                  <a:lnTo>
                    <a:pt x="2135756" y="3768028"/>
                  </a:lnTo>
                  <a:lnTo>
                    <a:pt x="2261180" y="3691830"/>
                  </a:lnTo>
                  <a:lnTo>
                    <a:pt x="2248444" y="3668365"/>
                  </a:lnTo>
                  <a:cubicBezTo>
                    <a:pt x="2142700" y="3511845"/>
                    <a:pt x="1963628" y="3408938"/>
                    <a:pt x="1760520" y="3408938"/>
                  </a:cubicBezTo>
                  <a:close/>
                  <a:moveTo>
                    <a:pt x="1760520" y="3108404"/>
                  </a:moveTo>
                  <a:cubicBezTo>
                    <a:pt x="1438332" y="3108404"/>
                    <a:pt x="1156176" y="3279807"/>
                    <a:pt x="1000264" y="3536401"/>
                  </a:cubicBezTo>
                  <a:lnTo>
                    <a:pt x="959312" y="3616396"/>
                  </a:lnTo>
                  <a:lnTo>
                    <a:pt x="1040692" y="3652884"/>
                  </a:lnTo>
                  <a:lnTo>
                    <a:pt x="1078728" y="3673693"/>
                  </a:lnTo>
                  <a:lnTo>
                    <a:pt x="1113780" y="3605226"/>
                  </a:lnTo>
                  <a:cubicBezTo>
                    <a:pt x="1246410" y="3386944"/>
                    <a:pt x="1486438" y="3241133"/>
                    <a:pt x="1760520" y="3241133"/>
                  </a:cubicBezTo>
                  <a:cubicBezTo>
                    <a:pt x="2021552" y="3241133"/>
                    <a:pt x="2251692" y="3373388"/>
                    <a:pt x="2387592" y="3574543"/>
                  </a:cubicBezTo>
                  <a:lnTo>
                    <a:pt x="2411804" y="3619151"/>
                  </a:lnTo>
                  <a:lnTo>
                    <a:pt x="2462312" y="3594820"/>
                  </a:lnTo>
                  <a:lnTo>
                    <a:pt x="2538048" y="3567100"/>
                  </a:lnTo>
                  <a:lnTo>
                    <a:pt x="2479214" y="3474077"/>
                  </a:lnTo>
                  <a:cubicBezTo>
                    <a:pt x="2317558" y="3252430"/>
                    <a:pt x="2055856" y="3108404"/>
                    <a:pt x="1760520" y="3108404"/>
                  </a:cubicBezTo>
                  <a:close/>
                  <a:moveTo>
                    <a:pt x="1760516" y="2806822"/>
                  </a:moveTo>
                  <a:cubicBezTo>
                    <a:pt x="1329026" y="2806822"/>
                    <a:pt x="951148" y="3036374"/>
                    <a:pt x="742346" y="3380019"/>
                  </a:cubicBezTo>
                  <a:lnTo>
                    <a:pt x="675538" y="3510518"/>
                  </a:lnTo>
                  <a:lnTo>
                    <a:pt x="703928" y="3517817"/>
                  </a:lnTo>
                  <a:lnTo>
                    <a:pt x="815506" y="3557495"/>
                  </a:lnTo>
                  <a:lnTo>
                    <a:pt x="867510" y="3455911"/>
                  </a:lnTo>
                  <a:cubicBezTo>
                    <a:pt x="1050646" y="3154511"/>
                    <a:pt x="1382070" y="2953177"/>
                    <a:pt x="1760520" y="2953177"/>
                  </a:cubicBezTo>
                  <a:cubicBezTo>
                    <a:pt x="2156988" y="2953177"/>
                    <a:pt x="2501848" y="3174141"/>
                    <a:pt x="2678672" y="3499637"/>
                  </a:cubicBezTo>
                  <a:lnTo>
                    <a:pt x="2685806" y="3514447"/>
                  </a:lnTo>
                  <a:lnTo>
                    <a:pt x="2828702" y="3477705"/>
                  </a:lnTo>
                  <a:lnTo>
                    <a:pt x="2778692" y="3380019"/>
                  </a:lnTo>
                  <a:cubicBezTo>
                    <a:pt x="2569888" y="3036374"/>
                    <a:pt x="2192010" y="2806822"/>
                    <a:pt x="1760516" y="2806822"/>
                  </a:cubicBezTo>
                  <a:close/>
                  <a:moveTo>
                    <a:pt x="1760516" y="2513790"/>
                  </a:moveTo>
                  <a:cubicBezTo>
                    <a:pt x="1312436" y="2513790"/>
                    <a:pt x="910752" y="2712439"/>
                    <a:pt x="638726" y="3026472"/>
                  </a:cubicBezTo>
                  <a:lnTo>
                    <a:pt x="551310" y="3140504"/>
                  </a:lnTo>
                  <a:lnTo>
                    <a:pt x="608800" y="3298738"/>
                  </a:lnTo>
                  <a:lnTo>
                    <a:pt x="669402" y="3202920"/>
                  </a:lnTo>
                  <a:cubicBezTo>
                    <a:pt x="914826" y="2866418"/>
                    <a:pt x="1312136" y="2647759"/>
                    <a:pt x="1760516" y="2647759"/>
                  </a:cubicBezTo>
                  <a:cubicBezTo>
                    <a:pt x="2249658" y="2647759"/>
                    <a:pt x="2678022" y="2907980"/>
                    <a:pt x="2914724" y="3297539"/>
                  </a:cubicBezTo>
                  <a:lnTo>
                    <a:pt x="2990890" y="3446320"/>
                  </a:lnTo>
                  <a:lnTo>
                    <a:pt x="3119520" y="3426689"/>
                  </a:lnTo>
                  <a:lnTo>
                    <a:pt x="3129796" y="3426170"/>
                  </a:lnTo>
                  <a:lnTo>
                    <a:pt x="3127496" y="3419883"/>
                  </a:lnTo>
                  <a:cubicBezTo>
                    <a:pt x="2902280" y="2887410"/>
                    <a:pt x="2375028" y="2513790"/>
                    <a:pt x="1760516" y="2513790"/>
                  </a:cubicBezTo>
                  <a:close/>
                  <a:moveTo>
                    <a:pt x="167384" y="0"/>
                  </a:moveTo>
                  <a:cubicBezTo>
                    <a:pt x="815784" y="0"/>
                    <a:pt x="1401242" y="269489"/>
                    <a:pt x="1817862" y="702572"/>
                  </a:cubicBezTo>
                  <a:lnTo>
                    <a:pt x="1826242" y="711997"/>
                  </a:lnTo>
                  <a:lnTo>
                    <a:pt x="1863774" y="670702"/>
                  </a:lnTo>
                  <a:cubicBezTo>
                    <a:pt x="2226368" y="308108"/>
                    <a:pt x="2709998" y="66547"/>
                    <a:pt x="3248860" y="11823"/>
                  </a:cubicBezTo>
                  <a:lnTo>
                    <a:pt x="3377474" y="5328"/>
                  </a:lnTo>
                  <a:lnTo>
                    <a:pt x="3377474" y="198231"/>
                  </a:lnTo>
                  <a:lnTo>
                    <a:pt x="3268582" y="203730"/>
                  </a:lnTo>
                  <a:cubicBezTo>
                    <a:pt x="2775114" y="253845"/>
                    <a:pt x="2332226" y="475056"/>
                    <a:pt x="2000176" y="807105"/>
                  </a:cubicBezTo>
                  <a:lnTo>
                    <a:pt x="1953616" y="858334"/>
                  </a:lnTo>
                  <a:lnTo>
                    <a:pt x="2033476" y="963722"/>
                  </a:lnTo>
                  <a:lnTo>
                    <a:pt x="2092190" y="899120"/>
                  </a:lnTo>
                  <a:cubicBezTo>
                    <a:pt x="2403636" y="587676"/>
                    <a:pt x="2819042" y="380191"/>
                    <a:pt x="3281888" y="333186"/>
                  </a:cubicBezTo>
                  <a:lnTo>
                    <a:pt x="3377474" y="328360"/>
                  </a:lnTo>
                  <a:lnTo>
                    <a:pt x="3377474" y="511629"/>
                  </a:lnTo>
                  <a:lnTo>
                    <a:pt x="3303446" y="515309"/>
                  </a:lnTo>
                  <a:cubicBezTo>
                    <a:pt x="2890114" y="556627"/>
                    <a:pt x="2518356" y="739063"/>
                    <a:pt x="2237058" y="1013732"/>
                  </a:cubicBezTo>
                  <a:lnTo>
                    <a:pt x="2137138" y="1122363"/>
                  </a:lnTo>
                  <a:lnTo>
                    <a:pt x="2144372" y="1133657"/>
                  </a:lnTo>
                  <a:lnTo>
                    <a:pt x="2204328" y="1245962"/>
                  </a:lnTo>
                  <a:lnTo>
                    <a:pt x="2208992" y="1239725"/>
                  </a:lnTo>
                  <a:cubicBezTo>
                    <a:pt x="2473960" y="918660"/>
                    <a:pt x="2857948" y="699461"/>
                    <a:pt x="3293410" y="649678"/>
                  </a:cubicBezTo>
                  <a:lnTo>
                    <a:pt x="3377474" y="644904"/>
                  </a:lnTo>
                  <a:lnTo>
                    <a:pt x="3377474" y="812183"/>
                  </a:lnTo>
                  <a:lnTo>
                    <a:pt x="3317298" y="815505"/>
                  </a:lnTo>
                  <a:cubicBezTo>
                    <a:pt x="2936514" y="857821"/>
                    <a:pt x="2599222" y="1044260"/>
                    <a:pt x="2361200" y="1319038"/>
                  </a:cubicBezTo>
                  <a:lnTo>
                    <a:pt x="2284440" y="1419170"/>
                  </a:lnTo>
                  <a:lnTo>
                    <a:pt x="2302924" y="1461653"/>
                  </a:lnTo>
                  <a:lnTo>
                    <a:pt x="2341666" y="1574874"/>
                  </a:lnTo>
                  <a:lnTo>
                    <a:pt x="2391876" y="1495486"/>
                  </a:lnTo>
                  <a:cubicBezTo>
                    <a:pt x="2606622" y="1201047"/>
                    <a:pt x="2937656" y="996831"/>
                    <a:pt x="3317438" y="950378"/>
                  </a:cubicBezTo>
                  <a:lnTo>
                    <a:pt x="3377474" y="946733"/>
                  </a:lnTo>
                  <a:lnTo>
                    <a:pt x="3377474" y="1106376"/>
                  </a:lnTo>
                  <a:lnTo>
                    <a:pt x="3323920" y="1109923"/>
                  </a:lnTo>
                  <a:cubicBezTo>
                    <a:pt x="2959670" y="1158559"/>
                    <a:pt x="2647520" y="1371896"/>
                    <a:pt x="2464818" y="1672585"/>
                  </a:cubicBezTo>
                  <a:lnTo>
                    <a:pt x="2402322" y="1794662"/>
                  </a:lnTo>
                  <a:lnTo>
                    <a:pt x="2403814" y="1800616"/>
                  </a:lnTo>
                  <a:lnTo>
                    <a:pt x="2540980" y="1844197"/>
                  </a:lnTo>
                  <a:lnTo>
                    <a:pt x="2589982" y="1748477"/>
                  </a:lnTo>
                  <a:cubicBezTo>
                    <a:pt x="2750226" y="1484752"/>
                    <a:pt x="3024004" y="1297640"/>
                    <a:pt x="3343474" y="1254983"/>
                  </a:cubicBezTo>
                  <a:lnTo>
                    <a:pt x="3377474" y="1252731"/>
                  </a:lnTo>
                  <a:lnTo>
                    <a:pt x="3377474" y="1407958"/>
                  </a:lnTo>
                  <a:lnTo>
                    <a:pt x="3364214" y="1408837"/>
                  </a:lnTo>
                  <a:cubicBezTo>
                    <a:pt x="3092236" y="1445152"/>
                    <a:pt x="2859160" y="1604448"/>
                    <a:pt x="2722738" y="1828967"/>
                  </a:cubicBezTo>
                  <a:lnTo>
                    <a:pt x="2683622" y="1905377"/>
                  </a:lnTo>
                  <a:lnTo>
                    <a:pt x="2793738" y="1953229"/>
                  </a:lnTo>
                  <a:lnTo>
                    <a:pt x="2804628" y="1959565"/>
                  </a:lnTo>
                  <a:lnTo>
                    <a:pt x="2836250" y="1897792"/>
                  </a:lnTo>
                  <a:cubicBezTo>
                    <a:pt x="2935724" y="1734081"/>
                    <a:pt x="3095608" y="1611134"/>
                    <a:pt x="3284960" y="1559893"/>
                  </a:cubicBezTo>
                  <a:lnTo>
                    <a:pt x="3377474" y="1541291"/>
                  </a:lnTo>
                  <a:lnTo>
                    <a:pt x="3377474" y="1712119"/>
                  </a:lnTo>
                  <a:lnTo>
                    <a:pt x="3328904" y="1721886"/>
                  </a:lnTo>
                  <a:cubicBezTo>
                    <a:pt x="3181568" y="1761757"/>
                    <a:pt x="3057162" y="1857422"/>
                    <a:pt x="2979760" y="1984806"/>
                  </a:cubicBezTo>
                  <a:lnTo>
                    <a:pt x="2949518" y="2043881"/>
                  </a:lnTo>
                  <a:lnTo>
                    <a:pt x="3023648" y="2087019"/>
                  </a:lnTo>
                  <a:lnTo>
                    <a:pt x="3075526" y="2125871"/>
                  </a:lnTo>
                  <a:lnTo>
                    <a:pt x="3077744" y="2118726"/>
                  </a:lnTo>
                  <a:cubicBezTo>
                    <a:pt x="3127818" y="2000336"/>
                    <a:pt x="3228260" y="1908435"/>
                    <a:pt x="3352204" y="1869883"/>
                  </a:cubicBezTo>
                  <a:lnTo>
                    <a:pt x="3377474" y="1864060"/>
                  </a:lnTo>
                  <a:lnTo>
                    <a:pt x="3377474" y="2032877"/>
                  </a:lnTo>
                  <a:lnTo>
                    <a:pt x="3326272" y="2057491"/>
                  </a:lnTo>
                  <a:cubicBezTo>
                    <a:pt x="3281536" y="2087714"/>
                    <a:pt x="3245994" y="2130513"/>
                    <a:pt x="3224718" y="2180814"/>
                  </a:cubicBezTo>
                  <a:lnTo>
                    <a:pt x="3210414" y="2226892"/>
                  </a:lnTo>
                  <a:lnTo>
                    <a:pt x="3235592" y="2245749"/>
                  </a:lnTo>
                  <a:lnTo>
                    <a:pt x="3377474" y="2380012"/>
                  </a:lnTo>
                  <a:lnTo>
                    <a:pt x="3377474" y="2662635"/>
                  </a:lnTo>
                  <a:lnTo>
                    <a:pt x="3370638" y="2653772"/>
                  </a:lnTo>
                  <a:cubicBezTo>
                    <a:pt x="2985968" y="2193289"/>
                    <a:pt x="2407454" y="1900337"/>
                    <a:pt x="1760520" y="1900337"/>
                  </a:cubicBezTo>
                  <a:cubicBezTo>
                    <a:pt x="1181444" y="1900337"/>
                    <a:pt x="657190" y="2135054"/>
                    <a:pt x="277706" y="2514539"/>
                  </a:cubicBezTo>
                  <a:lnTo>
                    <a:pt x="221702" y="2576159"/>
                  </a:lnTo>
                  <a:lnTo>
                    <a:pt x="266892" y="2630016"/>
                  </a:lnTo>
                  <a:lnTo>
                    <a:pt x="301154" y="2681993"/>
                  </a:lnTo>
                  <a:lnTo>
                    <a:pt x="369718" y="2606554"/>
                  </a:lnTo>
                  <a:cubicBezTo>
                    <a:pt x="725656" y="2250617"/>
                    <a:pt x="1217378" y="2030465"/>
                    <a:pt x="1760520" y="2030465"/>
                  </a:cubicBezTo>
                  <a:cubicBezTo>
                    <a:pt x="2422472" y="2030465"/>
                    <a:pt x="3008052" y="2357468"/>
                    <a:pt x="3364528" y="2858747"/>
                  </a:cubicBezTo>
                  <a:lnTo>
                    <a:pt x="3377474" y="2880355"/>
                  </a:lnTo>
                  <a:lnTo>
                    <a:pt x="3377474" y="3254068"/>
                  </a:lnTo>
                  <a:lnTo>
                    <a:pt x="3300324" y="3096783"/>
                  </a:lnTo>
                  <a:cubicBezTo>
                    <a:pt x="2990710" y="2568542"/>
                    <a:pt x="2417040" y="2213818"/>
                    <a:pt x="1760520" y="2213818"/>
                  </a:cubicBezTo>
                  <a:cubicBezTo>
                    <a:pt x="1275706" y="2213818"/>
                    <a:pt x="836072" y="2407258"/>
                    <a:pt x="514588" y="2721166"/>
                  </a:cubicBezTo>
                  <a:lnTo>
                    <a:pt x="405298" y="2839984"/>
                  </a:lnTo>
                  <a:lnTo>
                    <a:pt x="412916" y="2851543"/>
                  </a:lnTo>
                  <a:lnTo>
                    <a:pt x="471300" y="2967515"/>
                  </a:lnTo>
                  <a:lnTo>
                    <a:pt x="486522" y="2947159"/>
                  </a:lnTo>
                  <a:cubicBezTo>
                    <a:pt x="789340" y="2580227"/>
                    <a:pt x="1247616" y="2346345"/>
                    <a:pt x="1760516" y="2346345"/>
                  </a:cubicBezTo>
                  <a:cubicBezTo>
                    <a:pt x="2444388" y="2346345"/>
                    <a:pt x="3031144" y="2762135"/>
                    <a:pt x="3281780" y="3354706"/>
                  </a:cubicBezTo>
                  <a:lnTo>
                    <a:pt x="3304704" y="3417338"/>
                  </a:lnTo>
                  <a:lnTo>
                    <a:pt x="3353652" y="3414866"/>
                  </a:lnTo>
                  <a:lnTo>
                    <a:pt x="3377474" y="3416069"/>
                  </a:lnTo>
                  <a:lnTo>
                    <a:pt x="3377474" y="3608972"/>
                  </a:lnTo>
                  <a:lnTo>
                    <a:pt x="3353652" y="3607769"/>
                  </a:lnTo>
                  <a:cubicBezTo>
                    <a:pt x="2774576" y="3607769"/>
                    <a:pt x="2250322" y="3842486"/>
                    <a:pt x="1870836" y="4221971"/>
                  </a:cubicBezTo>
                  <a:lnTo>
                    <a:pt x="1815746" y="4282585"/>
                  </a:lnTo>
                  <a:lnTo>
                    <a:pt x="1857968" y="4334691"/>
                  </a:lnTo>
                  <a:lnTo>
                    <a:pt x="1895070" y="4388563"/>
                  </a:lnTo>
                  <a:lnTo>
                    <a:pt x="1962850" y="4313985"/>
                  </a:lnTo>
                  <a:cubicBezTo>
                    <a:pt x="2318788" y="3958049"/>
                    <a:pt x="2810510" y="3737897"/>
                    <a:pt x="3353652" y="3737897"/>
                  </a:cubicBezTo>
                  <a:lnTo>
                    <a:pt x="3377474" y="3739100"/>
                  </a:lnTo>
                  <a:lnTo>
                    <a:pt x="3377474" y="3922453"/>
                  </a:lnTo>
                  <a:lnTo>
                    <a:pt x="3353652" y="3921250"/>
                  </a:lnTo>
                  <a:cubicBezTo>
                    <a:pt x="2868838" y="3921250"/>
                    <a:pt x="2429204" y="4114690"/>
                    <a:pt x="2107720" y="4428597"/>
                  </a:cubicBezTo>
                  <a:lnTo>
                    <a:pt x="1997746" y="4548157"/>
                  </a:lnTo>
                  <a:lnTo>
                    <a:pt x="2049588" y="4637697"/>
                  </a:lnTo>
                  <a:lnTo>
                    <a:pt x="2065174" y="4673955"/>
                  </a:lnTo>
                  <a:lnTo>
                    <a:pt x="2079654" y="4654590"/>
                  </a:lnTo>
                  <a:cubicBezTo>
                    <a:pt x="2382472" y="4287658"/>
                    <a:pt x="2840748" y="4053777"/>
                    <a:pt x="3353650" y="4053777"/>
                  </a:cubicBezTo>
                  <a:lnTo>
                    <a:pt x="3377474" y="4054980"/>
                  </a:lnTo>
                  <a:lnTo>
                    <a:pt x="3377474" y="4222425"/>
                  </a:lnTo>
                  <a:lnTo>
                    <a:pt x="3353650" y="4221222"/>
                  </a:lnTo>
                  <a:cubicBezTo>
                    <a:pt x="2905568" y="4221222"/>
                    <a:pt x="2503884" y="4419870"/>
                    <a:pt x="2231858" y="4733903"/>
                  </a:cubicBezTo>
                  <a:lnTo>
                    <a:pt x="2141570" y="4851682"/>
                  </a:lnTo>
                  <a:lnTo>
                    <a:pt x="2192576" y="4970342"/>
                  </a:lnTo>
                  <a:lnTo>
                    <a:pt x="2202736" y="5004899"/>
                  </a:lnTo>
                  <a:lnTo>
                    <a:pt x="2262534" y="4910352"/>
                  </a:lnTo>
                  <a:cubicBezTo>
                    <a:pt x="2507958" y="4573849"/>
                    <a:pt x="2905268" y="4355191"/>
                    <a:pt x="3353650" y="4355191"/>
                  </a:cubicBezTo>
                  <a:lnTo>
                    <a:pt x="3377474" y="4356394"/>
                  </a:lnTo>
                  <a:lnTo>
                    <a:pt x="3377474" y="4515457"/>
                  </a:lnTo>
                  <a:lnTo>
                    <a:pt x="3353650" y="4514254"/>
                  </a:lnTo>
                  <a:cubicBezTo>
                    <a:pt x="2922158" y="4514254"/>
                    <a:pt x="2544280" y="4743806"/>
                    <a:pt x="2335478" y="5087451"/>
                  </a:cubicBezTo>
                  <a:lnTo>
                    <a:pt x="2261926" y="5231124"/>
                  </a:lnTo>
                  <a:lnTo>
                    <a:pt x="2281990" y="5327684"/>
                  </a:lnTo>
                  <a:cubicBezTo>
                    <a:pt x="2292154" y="5389025"/>
                    <a:pt x="2299878" y="5451189"/>
                    <a:pt x="2305064" y="5514073"/>
                  </a:cubicBezTo>
                  <a:lnTo>
                    <a:pt x="2311904" y="5680689"/>
                  </a:lnTo>
                  <a:lnTo>
                    <a:pt x="2330688" y="5494347"/>
                  </a:lnTo>
                  <a:cubicBezTo>
                    <a:pt x="2428054" y="5018534"/>
                    <a:pt x="2849054" y="4660609"/>
                    <a:pt x="3353652" y="4660609"/>
                  </a:cubicBezTo>
                  <a:lnTo>
                    <a:pt x="3377474" y="4661812"/>
                  </a:lnTo>
                  <a:lnTo>
                    <a:pt x="3377474" y="4817039"/>
                  </a:lnTo>
                  <a:lnTo>
                    <a:pt x="3353652" y="4815836"/>
                  </a:lnTo>
                  <a:cubicBezTo>
                    <a:pt x="2862696" y="4815836"/>
                    <a:pt x="2464700" y="5213832"/>
                    <a:pt x="2464700" y="5704785"/>
                  </a:cubicBezTo>
                  <a:lnTo>
                    <a:pt x="2468992" y="5747358"/>
                  </a:lnTo>
                  <a:lnTo>
                    <a:pt x="2313766" y="5747358"/>
                  </a:lnTo>
                  <a:lnTo>
                    <a:pt x="2311752" y="5727376"/>
                  </a:lnTo>
                  <a:lnTo>
                    <a:pt x="2310742" y="5747358"/>
                  </a:lnTo>
                  <a:lnTo>
                    <a:pt x="2117842" y="5747358"/>
                  </a:lnTo>
                  <a:lnTo>
                    <a:pt x="2119992" y="5704785"/>
                  </a:lnTo>
                  <a:cubicBezTo>
                    <a:pt x="2119992" y="4546635"/>
                    <a:pt x="1181124" y="3607769"/>
                    <a:pt x="22976" y="3607769"/>
                  </a:cubicBezTo>
                  <a:lnTo>
                    <a:pt x="0" y="3608930"/>
                  </a:lnTo>
                  <a:lnTo>
                    <a:pt x="0" y="3416027"/>
                  </a:lnTo>
                  <a:lnTo>
                    <a:pt x="22976" y="3414866"/>
                  </a:lnTo>
                  <a:lnTo>
                    <a:pt x="116336" y="3419581"/>
                  </a:lnTo>
                  <a:lnTo>
                    <a:pt x="85644" y="3333267"/>
                  </a:lnTo>
                  <a:lnTo>
                    <a:pt x="0" y="3158664"/>
                  </a:lnTo>
                  <a:lnTo>
                    <a:pt x="0" y="2814864"/>
                  </a:lnTo>
                  <a:lnTo>
                    <a:pt x="33852" y="2858747"/>
                  </a:lnTo>
                  <a:cubicBezTo>
                    <a:pt x="152678" y="3025840"/>
                    <a:pt x="246048" y="3212297"/>
                    <a:pt x="308304" y="3412461"/>
                  </a:cubicBezTo>
                  <a:lnTo>
                    <a:pt x="314204" y="3435403"/>
                  </a:lnTo>
                  <a:lnTo>
                    <a:pt x="453912" y="3456725"/>
                  </a:lnTo>
                  <a:lnTo>
                    <a:pt x="432580" y="3373765"/>
                  </a:lnTo>
                  <a:cubicBezTo>
                    <a:pt x="349610" y="3107006"/>
                    <a:pt x="214810" y="2863082"/>
                    <a:pt x="39962" y="2653772"/>
                  </a:cubicBezTo>
                  <a:lnTo>
                    <a:pt x="0" y="2609540"/>
                  </a:lnTo>
                  <a:lnTo>
                    <a:pt x="0" y="2335729"/>
                  </a:lnTo>
                  <a:lnTo>
                    <a:pt x="96688" y="2427225"/>
                  </a:lnTo>
                  <a:lnTo>
                    <a:pt x="141302" y="2378136"/>
                  </a:lnTo>
                  <a:cubicBezTo>
                    <a:pt x="193100" y="2326336"/>
                    <a:pt x="247372" y="2277007"/>
                    <a:pt x="303918" y="2230340"/>
                  </a:cubicBezTo>
                  <a:lnTo>
                    <a:pt x="408334" y="2152260"/>
                  </a:lnTo>
                  <a:lnTo>
                    <a:pt x="383678" y="2111623"/>
                  </a:lnTo>
                  <a:cubicBezTo>
                    <a:pt x="332268" y="2049327"/>
                    <a:pt x="254464" y="2009620"/>
                    <a:pt x="167384" y="2009620"/>
                  </a:cubicBezTo>
                  <a:cubicBezTo>
                    <a:pt x="109334" y="2009620"/>
                    <a:pt x="55404" y="2027268"/>
                    <a:pt x="10668" y="2057491"/>
                  </a:cubicBezTo>
                  <a:lnTo>
                    <a:pt x="0" y="2067183"/>
                  </a:lnTo>
                  <a:lnTo>
                    <a:pt x="0" y="1884304"/>
                  </a:lnTo>
                  <a:lnTo>
                    <a:pt x="36598" y="1869883"/>
                  </a:lnTo>
                  <a:cubicBezTo>
                    <a:pt x="77914" y="1857033"/>
                    <a:pt x="121840" y="1850110"/>
                    <a:pt x="167384" y="1850110"/>
                  </a:cubicBezTo>
                  <a:cubicBezTo>
                    <a:pt x="304016" y="1850110"/>
                    <a:pt x="426096" y="1912413"/>
                    <a:pt x="506764" y="2010160"/>
                  </a:cubicBezTo>
                  <a:lnTo>
                    <a:pt x="542622" y="2060596"/>
                  </a:lnTo>
                  <a:lnTo>
                    <a:pt x="668048" y="1984399"/>
                  </a:lnTo>
                  <a:lnTo>
                    <a:pt x="655308" y="1960931"/>
                  </a:lnTo>
                  <a:cubicBezTo>
                    <a:pt x="549566" y="1804411"/>
                    <a:pt x="370492" y="1701504"/>
                    <a:pt x="167384" y="1701504"/>
                  </a:cubicBezTo>
                  <a:cubicBezTo>
                    <a:pt x="114068" y="1701504"/>
                    <a:pt x="62410" y="1708595"/>
                    <a:pt x="13298" y="1721886"/>
                  </a:cubicBezTo>
                  <a:lnTo>
                    <a:pt x="0" y="1726428"/>
                  </a:lnTo>
                  <a:lnTo>
                    <a:pt x="0" y="1553731"/>
                  </a:lnTo>
                  <a:lnTo>
                    <a:pt x="66344" y="1540391"/>
                  </a:lnTo>
                  <a:cubicBezTo>
                    <a:pt x="99396" y="1535978"/>
                    <a:pt x="133124" y="1533699"/>
                    <a:pt x="167384" y="1533699"/>
                  </a:cubicBezTo>
                  <a:cubicBezTo>
                    <a:pt x="428416" y="1533699"/>
                    <a:pt x="658556" y="1665954"/>
                    <a:pt x="794456" y="1867109"/>
                  </a:cubicBezTo>
                  <a:lnTo>
                    <a:pt x="818668" y="1911719"/>
                  </a:lnTo>
                  <a:lnTo>
                    <a:pt x="869180" y="1887387"/>
                  </a:lnTo>
                  <a:lnTo>
                    <a:pt x="944916" y="1859667"/>
                  </a:lnTo>
                  <a:lnTo>
                    <a:pt x="886080" y="1766643"/>
                  </a:lnTo>
                  <a:cubicBezTo>
                    <a:pt x="724424" y="1544996"/>
                    <a:pt x="462724" y="1400970"/>
                    <a:pt x="167384" y="1400970"/>
                  </a:cubicBezTo>
                  <a:cubicBezTo>
                    <a:pt x="127110" y="1400970"/>
                    <a:pt x="87462" y="1403649"/>
                    <a:pt x="48608" y="1408837"/>
                  </a:cubicBezTo>
                  <a:lnTo>
                    <a:pt x="0" y="1418610"/>
                  </a:lnTo>
                  <a:lnTo>
                    <a:pt x="0" y="1260587"/>
                  </a:lnTo>
                  <a:lnTo>
                    <a:pt x="27868" y="1254983"/>
                  </a:lnTo>
                  <a:cubicBezTo>
                    <a:pt x="73506" y="1248889"/>
                    <a:pt x="120078" y="1245743"/>
                    <a:pt x="167384" y="1245743"/>
                  </a:cubicBezTo>
                  <a:cubicBezTo>
                    <a:pt x="545832" y="1245743"/>
                    <a:pt x="877258" y="1447076"/>
                    <a:pt x="1060392" y="1748476"/>
                  </a:cubicBezTo>
                  <a:lnTo>
                    <a:pt x="1090628" y="1807540"/>
                  </a:lnTo>
                  <a:lnTo>
                    <a:pt x="1235566" y="1770273"/>
                  </a:lnTo>
                  <a:lnTo>
                    <a:pt x="1185556" y="1672585"/>
                  </a:lnTo>
                  <a:cubicBezTo>
                    <a:pt x="976752" y="1328940"/>
                    <a:pt x="598876" y="1099388"/>
                    <a:pt x="167384" y="1099388"/>
                  </a:cubicBezTo>
                  <a:cubicBezTo>
                    <a:pt x="113448" y="1099388"/>
                    <a:pt x="60348" y="1102975"/>
                    <a:pt x="8314" y="1109923"/>
                  </a:cubicBezTo>
                  <a:lnTo>
                    <a:pt x="0" y="1111595"/>
                  </a:lnTo>
                  <a:lnTo>
                    <a:pt x="0" y="950715"/>
                  </a:lnTo>
                  <a:lnTo>
                    <a:pt x="1832" y="950378"/>
                  </a:lnTo>
                  <a:cubicBezTo>
                    <a:pt x="56088" y="943742"/>
                    <a:pt x="111336" y="940325"/>
                    <a:pt x="167384" y="940325"/>
                  </a:cubicBezTo>
                  <a:cubicBezTo>
                    <a:pt x="656528" y="940325"/>
                    <a:pt x="1084892" y="1200546"/>
                    <a:pt x="1321592" y="1590105"/>
                  </a:cubicBezTo>
                  <a:lnTo>
                    <a:pt x="1397760" y="1738888"/>
                  </a:lnTo>
                  <a:lnTo>
                    <a:pt x="1526390" y="1719256"/>
                  </a:lnTo>
                  <a:lnTo>
                    <a:pt x="1536662" y="1718738"/>
                  </a:lnTo>
                  <a:lnTo>
                    <a:pt x="1534360" y="1712449"/>
                  </a:lnTo>
                  <a:cubicBezTo>
                    <a:pt x="1309144" y="1179976"/>
                    <a:pt x="781896" y="806356"/>
                    <a:pt x="167384" y="806356"/>
                  </a:cubicBezTo>
                  <a:cubicBezTo>
                    <a:pt x="111374" y="806356"/>
                    <a:pt x="56090" y="809460"/>
                    <a:pt x="1692" y="815505"/>
                  </a:cubicBezTo>
                  <a:lnTo>
                    <a:pt x="0" y="815788"/>
                  </a:lnTo>
                  <a:lnTo>
                    <a:pt x="0" y="648417"/>
                  </a:lnTo>
                  <a:lnTo>
                    <a:pt x="167384" y="638911"/>
                  </a:lnTo>
                  <a:cubicBezTo>
                    <a:pt x="851254" y="638911"/>
                    <a:pt x="1438012" y="1054701"/>
                    <a:pt x="1688648" y="1647272"/>
                  </a:cubicBezTo>
                  <a:lnTo>
                    <a:pt x="1711572" y="1709906"/>
                  </a:lnTo>
                  <a:lnTo>
                    <a:pt x="1760520" y="1707434"/>
                  </a:lnTo>
                  <a:lnTo>
                    <a:pt x="1853668" y="1711551"/>
                  </a:lnTo>
                  <a:lnTo>
                    <a:pt x="1823186" y="1625833"/>
                  </a:lnTo>
                  <a:cubicBezTo>
                    <a:pt x="1559788" y="969696"/>
                    <a:pt x="917694" y="506384"/>
                    <a:pt x="167384" y="506384"/>
                  </a:cubicBezTo>
                  <a:lnTo>
                    <a:pt x="0" y="514705"/>
                  </a:lnTo>
                  <a:lnTo>
                    <a:pt x="0" y="331484"/>
                  </a:lnTo>
                  <a:lnTo>
                    <a:pt x="167384" y="323031"/>
                  </a:lnTo>
                  <a:cubicBezTo>
                    <a:pt x="1049990" y="323031"/>
                    <a:pt x="1796816" y="904369"/>
                    <a:pt x="2045844" y="1705027"/>
                  </a:cubicBezTo>
                  <a:lnTo>
                    <a:pt x="2051746" y="1727977"/>
                  </a:lnTo>
                  <a:lnTo>
                    <a:pt x="2165874" y="1743200"/>
                  </a:lnTo>
                  <a:lnTo>
                    <a:pt x="2191358" y="1748912"/>
                  </a:lnTo>
                  <a:lnTo>
                    <a:pt x="2170124" y="1666331"/>
                  </a:lnTo>
                  <a:cubicBezTo>
                    <a:pt x="1904616" y="812702"/>
                    <a:pt x="1108382" y="192903"/>
                    <a:pt x="167384" y="192903"/>
                  </a:cubicBezTo>
                  <a:lnTo>
                    <a:pt x="0" y="201356"/>
                  </a:lnTo>
                  <a:lnTo>
                    <a:pt x="0" y="84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3FA6E61-9691-4948-BCAB-4C81331D156F}"/>
              </a:ext>
            </a:extLst>
          </p:cNvPr>
          <p:cNvGrpSpPr/>
          <p:nvPr/>
        </p:nvGrpSpPr>
        <p:grpSpPr>
          <a:xfrm>
            <a:off x="2632136" y="772622"/>
            <a:ext cx="900000" cy="1620000"/>
            <a:chOff x="2168561" y="772622"/>
            <a:chExt cx="900000" cy="1620000"/>
          </a:xfrm>
          <a:solidFill>
            <a:schemeClr val="accent4">
              <a:lumMod val="75000"/>
            </a:schemeClr>
          </a:solidFill>
        </p:grpSpPr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5DAB99AB-4E23-4CBD-B98C-8D374A9488B6}"/>
                </a:ext>
              </a:extLst>
            </p:cNvPr>
            <p:cNvSpPr/>
            <p:nvPr/>
          </p:nvSpPr>
          <p:spPr>
            <a:xfrm>
              <a:off x="2168561" y="772622"/>
              <a:ext cx="900000" cy="162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F2E4674-C537-4E92-9A83-730D9B9B76E1}"/>
                </a:ext>
              </a:extLst>
            </p:cNvPr>
            <p:cNvSpPr/>
            <p:nvPr/>
          </p:nvSpPr>
          <p:spPr>
            <a:xfrm>
              <a:off x="2168561" y="772622"/>
              <a:ext cx="900000" cy="1620000"/>
            </a:xfrm>
            <a:custGeom>
              <a:avLst/>
              <a:gdLst>
                <a:gd name="connsiteX0" fmla="*/ 3340566 w 3360541"/>
                <a:gd name="connsiteY0" fmla="*/ 5419141 h 5710137"/>
                <a:gd name="connsiteX1" fmla="*/ 3360541 w 3360541"/>
                <a:gd name="connsiteY1" fmla="*/ 5421155 h 5710137"/>
                <a:gd name="connsiteX2" fmla="*/ 3360541 w 3360541"/>
                <a:gd name="connsiteY2" fmla="*/ 5710137 h 5710137"/>
                <a:gd name="connsiteX3" fmla="*/ 3056005 w 3360541"/>
                <a:gd name="connsiteY3" fmla="*/ 5710137 h 5710137"/>
                <a:gd name="connsiteX4" fmla="*/ 3054924 w 3360541"/>
                <a:gd name="connsiteY4" fmla="*/ 5704783 h 5710137"/>
                <a:gd name="connsiteX5" fmla="*/ 3340566 w 3360541"/>
                <a:gd name="connsiteY5" fmla="*/ 5419141 h 5710137"/>
                <a:gd name="connsiteX6" fmla="*/ 9889 w 3360541"/>
                <a:gd name="connsiteY6" fmla="*/ 5419141 h 5710137"/>
                <a:gd name="connsiteX7" fmla="*/ 295531 w 3360541"/>
                <a:gd name="connsiteY7" fmla="*/ 5704783 h 5710137"/>
                <a:gd name="connsiteX8" fmla="*/ 294450 w 3360541"/>
                <a:gd name="connsiteY8" fmla="*/ 5710137 h 5710137"/>
                <a:gd name="connsiteX9" fmla="*/ 0 w 3360541"/>
                <a:gd name="connsiteY9" fmla="*/ 5710137 h 5710137"/>
                <a:gd name="connsiteX10" fmla="*/ 0 w 3360541"/>
                <a:gd name="connsiteY10" fmla="*/ 5420138 h 5710137"/>
                <a:gd name="connsiteX11" fmla="*/ 3340567 w 3360541"/>
                <a:gd name="connsiteY11" fmla="*/ 4750488 h 5710137"/>
                <a:gd name="connsiteX12" fmla="*/ 3360541 w 3360541"/>
                <a:gd name="connsiteY12" fmla="*/ 4751497 h 5710137"/>
                <a:gd name="connsiteX13" fmla="*/ 3360541 w 3360541"/>
                <a:gd name="connsiteY13" fmla="*/ 5079654 h 5710137"/>
                <a:gd name="connsiteX14" fmla="*/ 3340567 w 3360541"/>
                <a:gd name="connsiteY14" fmla="*/ 5077640 h 5710137"/>
                <a:gd name="connsiteX15" fmla="*/ 2713422 w 3360541"/>
                <a:gd name="connsiteY15" fmla="*/ 5704784 h 5710137"/>
                <a:gd name="connsiteX16" fmla="*/ 2713962 w 3360541"/>
                <a:gd name="connsiteY16" fmla="*/ 5710137 h 5710137"/>
                <a:gd name="connsiteX17" fmla="*/ 2386810 w 3360541"/>
                <a:gd name="connsiteY17" fmla="*/ 5710137 h 5710137"/>
                <a:gd name="connsiteX18" fmla="*/ 2386270 w 3360541"/>
                <a:gd name="connsiteY18" fmla="*/ 5704784 h 5710137"/>
                <a:gd name="connsiteX19" fmla="*/ 3340567 w 3360541"/>
                <a:gd name="connsiteY19" fmla="*/ 4750488 h 5710137"/>
                <a:gd name="connsiteX20" fmla="*/ 9890 w 3360541"/>
                <a:gd name="connsiteY20" fmla="*/ 4750488 h 5710137"/>
                <a:gd name="connsiteX21" fmla="*/ 964187 w 3360541"/>
                <a:gd name="connsiteY21" fmla="*/ 5704784 h 5710137"/>
                <a:gd name="connsiteX22" fmla="*/ 963648 w 3360541"/>
                <a:gd name="connsiteY22" fmla="*/ 5710137 h 5710137"/>
                <a:gd name="connsiteX23" fmla="*/ 636496 w 3360541"/>
                <a:gd name="connsiteY23" fmla="*/ 5710137 h 5710137"/>
                <a:gd name="connsiteX24" fmla="*/ 637035 w 3360541"/>
                <a:gd name="connsiteY24" fmla="*/ 5704784 h 5710137"/>
                <a:gd name="connsiteX25" fmla="*/ 9890 w 3360541"/>
                <a:gd name="connsiteY25" fmla="*/ 5077640 h 5710137"/>
                <a:gd name="connsiteX26" fmla="*/ 0 w 3360541"/>
                <a:gd name="connsiteY26" fmla="*/ 5078637 h 5710137"/>
                <a:gd name="connsiteX27" fmla="*/ 0 w 3360541"/>
                <a:gd name="connsiteY27" fmla="*/ 4750987 h 5710137"/>
                <a:gd name="connsiteX28" fmla="*/ 9889 w 3360541"/>
                <a:gd name="connsiteY28" fmla="*/ 4085641 h 5710137"/>
                <a:gd name="connsiteX29" fmla="*/ 1629032 w 3360541"/>
                <a:gd name="connsiteY29" fmla="*/ 5704783 h 5710137"/>
                <a:gd name="connsiteX30" fmla="*/ 1628761 w 3360541"/>
                <a:gd name="connsiteY30" fmla="*/ 5710137 h 5710137"/>
                <a:gd name="connsiteX31" fmla="*/ 1298262 w 3360541"/>
                <a:gd name="connsiteY31" fmla="*/ 5710137 h 5710137"/>
                <a:gd name="connsiteX32" fmla="*/ 1298533 w 3360541"/>
                <a:gd name="connsiteY32" fmla="*/ 5704783 h 5710137"/>
                <a:gd name="connsiteX33" fmla="*/ 9889 w 3360541"/>
                <a:gd name="connsiteY33" fmla="*/ 4416140 h 5710137"/>
                <a:gd name="connsiteX34" fmla="*/ 0 w 3360541"/>
                <a:gd name="connsiteY34" fmla="*/ 4416639 h 5710137"/>
                <a:gd name="connsiteX35" fmla="*/ 0 w 3360541"/>
                <a:gd name="connsiteY35" fmla="*/ 4086140 h 5710137"/>
                <a:gd name="connsiteX36" fmla="*/ 1747434 w 3360541"/>
                <a:gd name="connsiteY36" fmla="*/ 3370207 h 5710137"/>
                <a:gd name="connsiteX37" fmla="*/ 1211083 w 3360541"/>
                <a:gd name="connsiteY37" fmla="*/ 3672154 h 5710137"/>
                <a:gd name="connsiteX38" fmla="*/ 1178646 w 3360541"/>
                <a:gd name="connsiteY38" fmla="*/ 3735515 h 5710137"/>
                <a:gd name="connsiteX39" fmla="*/ 1185470 w 3360541"/>
                <a:gd name="connsiteY39" fmla="*/ 3739248 h 5710137"/>
                <a:gd name="connsiteX40" fmla="*/ 1335496 w 3360541"/>
                <a:gd name="connsiteY40" fmla="*/ 3837344 h 5710137"/>
                <a:gd name="connsiteX41" fmla="*/ 1472724 w 3360541"/>
                <a:gd name="connsiteY41" fmla="*/ 3943202 h 5710137"/>
                <a:gd name="connsiteX42" fmla="*/ 1484238 w 3360541"/>
                <a:gd name="connsiteY42" fmla="*/ 3886165 h 5710137"/>
                <a:gd name="connsiteX43" fmla="*/ 1747433 w 3360541"/>
                <a:gd name="connsiteY43" fmla="*/ 3711708 h 5710137"/>
                <a:gd name="connsiteX44" fmla="*/ 1967849 w 3360541"/>
                <a:gd name="connsiteY44" fmla="*/ 3815655 h 5710137"/>
                <a:gd name="connsiteX45" fmla="*/ 1992636 w 3360541"/>
                <a:gd name="connsiteY45" fmla="*/ 3856510 h 5710137"/>
                <a:gd name="connsiteX46" fmla="*/ 2060252 w 3360541"/>
                <a:gd name="connsiteY46" fmla="*/ 3805948 h 5710137"/>
                <a:gd name="connsiteX47" fmla="*/ 2249056 w 3360541"/>
                <a:gd name="connsiteY47" fmla="*/ 3691246 h 5710137"/>
                <a:gd name="connsiteX48" fmla="*/ 2282819 w 3360541"/>
                <a:gd name="connsiteY48" fmla="*/ 3674982 h 5710137"/>
                <a:gd name="connsiteX49" fmla="*/ 2267473 w 3360541"/>
                <a:gd name="connsiteY49" fmla="*/ 3646709 h 5710137"/>
                <a:gd name="connsiteX50" fmla="*/ 1747434 w 3360541"/>
                <a:gd name="connsiteY50" fmla="*/ 3370207 h 5710137"/>
                <a:gd name="connsiteX51" fmla="*/ 1747433 w 3360541"/>
                <a:gd name="connsiteY51" fmla="*/ 2708707 h 5710137"/>
                <a:gd name="connsiteX52" fmla="*/ 705595 w 3360541"/>
                <a:gd name="connsiteY52" fmla="*/ 3238796 h 5710137"/>
                <a:gd name="connsiteX53" fmla="*/ 619740 w 3360541"/>
                <a:gd name="connsiteY53" fmla="*/ 3374540 h 5710137"/>
                <a:gd name="connsiteX54" fmla="*/ 653210 w 3360541"/>
                <a:gd name="connsiteY54" fmla="*/ 3508139 h 5710137"/>
                <a:gd name="connsiteX55" fmla="*/ 690842 w 3360541"/>
                <a:gd name="connsiteY55" fmla="*/ 3517816 h 5710137"/>
                <a:gd name="connsiteX56" fmla="*/ 862526 w 3360541"/>
                <a:gd name="connsiteY56" fmla="*/ 3578867 h 5710137"/>
                <a:gd name="connsiteX57" fmla="*/ 886666 w 3360541"/>
                <a:gd name="connsiteY57" fmla="*/ 3589690 h 5710137"/>
                <a:gd name="connsiteX58" fmla="*/ 931294 w 3360541"/>
                <a:gd name="connsiteY58" fmla="*/ 3502514 h 5710137"/>
                <a:gd name="connsiteX59" fmla="*/ 1747434 w 3360541"/>
                <a:gd name="connsiteY59" fmla="*/ 3043055 h 5710137"/>
                <a:gd name="connsiteX60" fmla="*/ 2586553 w 3360541"/>
                <a:gd name="connsiteY60" fmla="*/ 3542477 h 5710137"/>
                <a:gd name="connsiteX61" fmla="*/ 2587405 w 3360541"/>
                <a:gd name="connsiteY61" fmla="*/ 3544245 h 5710137"/>
                <a:gd name="connsiteX62" fmla="*/ 2659616 w 3360541"/>
                <a:gd name="connsiteY62" fmla="*/ 3517816 h 5710137"/>
                <a:gd name="connsiteX63" fmla="*/ 2879069 w 3360541"/>
                <a:gd name="connsiteY63" fmla="*/ 3461388 h 5710137"/>
                <a:gd name="connsiteX64" fmla="*/ 2914452 w 3360541"/>
                <a:gd name="connsiteY64" fmla="*/ 3455988 h 5710137"/>
                <a:gd name="connsiteX65" fmla="*/ 2849515 w 3360541"/>
                <a:gd name="connsiteY65" fmla="*/ 3329142 h 5710137"/>
                <a:gd name="connsiteX66" fmla="*/ 1747433 w 3360541"/>
                <a:gd name="connsiteY66" fmla="*/ 2708707 h 5710137"/>
                <a:gd name="connsiteX67" fmla="*/ 154300 w 3360541"/>
                <a:gd name="connsiteY67" fmla="*/ 0 h 5710137"/>
                <a:gd name="connsiteX68" fmla="*/ 1804776 w 3360541"/>
                <a:gd name="connsiteY68" fmla="*/ 702572 h 5710137"/>
                <a:gd name="connsiteX69" fmla="*/ 1813158 w 3360541"/>
                <a:gd name="connsiteY69" fmla="*/ 711998 h 5710137"/>
                <a:gd name="connsiteX70" fmla="*/ 1850689 w 3360541"/>
                <a:gd name="connsiteY70" fmla="*/ 670702 h 5710137"/>
                <a:gd name="connsiteX71" fmla="*/ 3235776 w 3360541"/>
                <a:gd name="connsiteY71" fmla="*/ 11823 h 5710137"/>
                <a:gd name="connsiteX72" fmla="*/ 3360541 w 3360541"/>
                <a:gd name="connsiteY72" fmla="*/ 5523 h 5710137"/>
                <a:gd name="connsiteX73" fmla="*/ 3360541 w 3360541"/>
                <a:gd name="connsiteY73" fmla="*/ 348559 h 5710137"/>
                <a:gd name="connsiteX74" fmla="*/ 3273925 w 3360541"/>
                <a:gd name="connsiteY74" fmla="*/ 352864 h 5710137"/>
                <a:gd name="connsiteX75" fmla="*/ 2109925 w 3360541"/>
                <a:gd name="connsiteY75" fmla="*/ 896911 h 5710137"/>
                <a:gd name="connsiteX76" fmla="*/ 2033075 w 3360541"/>
                <a:gd name="connsiteY76" fmla="*/ 980461 h 5710137"/>
                <a:gd name="connsiteX77" fmla="*/ 2033639 w 3360541"/>
                <a:gd name="connsiteY77" fmla="*/ 981205 h 5710137"/>
                <a:gd name="connsiteX78" fmla="*/ 2131287 w 3360541"/>
                <a:gd name="connsiteY78" fmla="*/ 1133657 h 5710137"/>
                <a:gd name="connsiteX79" fmla="*/ 2207800 w 3360541"/>
                <a:gd name="connsiteY79" fmla="*/ 1276975 h 5710137"/>
                <a:gd name="connsiteX80" fmla="*/ 2220497 w 3360541"/>
                <a:gd name="connsiteY80" fmla="*/ 1259995 h 5710137"/>
                <a:gd name="connsiteX81" fmla="*/ 3283983 w 3360541"/>
                <a:gd name="connsiteY81" fmla="*/ 681335 h 5710137"/>
                <a:gd name="connsiteX82" fmla="*/ 3360541 w 3360541"/>
                <a:gd name="connsiteY82" fmla="*/ 676987 h 5710137"/>
                <a:gd name="connsiteX83" fmla="*/ 3360541 w 3360541"/>
                <a:gd name="connsiteY83" fmla="*/ 1007917 h 5710137"/>
                <a:gd name="connsiteX84" fmla="*/ 3311830 w 3360541"/>
                <a:gd name="connsiteY84" fmla="*/ 1010875 h 5710137"/>
                <a:gd name="connsiteX85" fmla="*/ 2428067 w 3360541"/>
                <a:gd name="connsiteY85" fmla="*/ 1531364 h 5710137"/>
                <a:gd name="connsiteX86" fmla="*/ 2353007 w 3360541"/>
                <a:gd name="connsiteY86" fmla="*/ 1650041 h 5710137"/>
                <a:gd name="connsiteX87" fmla="*/ 2390730 w 3360541"/>
                <a:gd name="connsiteY87" fmla="*/ 1800615 h 5710137"/>
                <a:gd name="connsiteX88" fmla="*/ 2534785 w 3360541"/>
                <a:gd name="connsiteY88" fmla="*/ 1846385 h 5710137"/>
                <a:gd name="connsiteX89" fmla="*/ 2610630 w 3360541"/>
                <a:gd name="connsiteY89" fmla="*/ 1879343 h 5710137"/>
                <a:gd name="connsiteX90" fmla="*/ 2653766 w 3360541"/>
                <a:gd name="connsiteY90" fmla="*/ 1795082 h 5710137"/>
                <a:gd name="connsiteX91" fmla="*/ 3342399 w 3360541"/>
                <a:gd name="connsiteY91" fmla="*/ 1344067 h 5710137"/>
                <a:gd name="connsiteX92" fmla="*/ 3360541 w 3360541"/>
                <a:gd name="connsiteY92" fmla="*/ 1342866 h 5710137"/>
                <a:gd name="connsiteX93" fmla="*/ 3360541 w 3360541"/>
                <a:gd name="connsiteY93" fmla="*/ 1673466 h 5710137"/>
                <a:gd name="connsiteX94" fmla="*/ 3305677 w 3360541"/>
                <a:gd name="connsiteY94" fmla="*/ 1684498 h 5710137"/>
                <a:gd name="connsiteX95" fmla="*/ 2933555 w 3360541"/>
                <a:gd name="connsiteY95" fmla="*/ 1964722 h 5710137"/>
                <a:gd name="connsiteX96" fmla="*/ 2902994 w 3360541"/>
                <a:gd name="connsiteY96" fmla="*/ 2024419 h 5710137"/>
                <a:gd name="connsiteX97" fmla="*/ 3010564 w 3360541"/>
                <a:gd name="connsiteY97" fmla="*/ 2087017 h 5710137"/>
                <a:gd name="connsiteX98" fmla="*/ 3192812 w 3360541"/>
                <a:gd name="connsiteY98" fmla="*/ 2223507 h 5710137"/>
                <a:gd name="connsiteX99" fmla="*/ 3206711 w 3360541"/>
                <a:gd name="connsiteY99" fmla="*/ 2178734 h 5710137"/>
                <a:gd name="connsiteX100" fmla="*/ 3310200 w 3360541"/>
                <a:gd name="connsiteY100" fmla="*/ 2053059 h 5710137"/>
                <a:gd name="connsiteX101" fmla="*/ 3360541 w 3360541"/>
                <a:gd name="connsiteY101" fmla="*/ 2028859 h 5710137"/>
                <a:gd name="connsiteX102" fmla="*/ 3360541 w 3360541"/>
                <a:gd name="connsiteY102" fmla="*/ 2912912 h 5710137"/>
                <a:gd name="connsiteX103" fmla="*/ 3335057 w 3360541"/>
                <a:gd name="connsiteY103" fmla="*/ 2870375 h 5710137"/>
                <a:gd name="connsiteX104" fmla="*/ 1747433 w 3360541"/>
                <a:gd name="connsiteY104" fmla="*/ 2050555 h 5710137"/>
                <a:gd name="connsiteX105" fmla="*/ 370840 w 3360541"/>
                <a:gd name="connsiteY105" fmla="*/ 2620758 h 5710137"/>
                <a:gd name="connsiteX106" fmla="*/ 299471 w 3360541"/>
                <a:gd name="connsiteY106" fmla="*/ 2699285 h 5710137"/>
                <a:gd name="connsiteX107" fmla="*/ 399833 w 3360541"/>
                <a:gd name="connsiteY107" fmla="*/ 2851540 h 5710137"/>
                <a:gd name="connsiteX108" fmla="*/ 474207 w 3360541"/>
                <a:gd name="connsiteY108" fmla="*/ 2999277 h 5710137"/>
                <a:gd name="connsiteX109" fmla="*/ 498024 w 3360541"/>
                <a:gd name="connsiteY109" fmla="*/ 2967426 h 5710137"/>
                <a:gd name="connsiteX110" fmla="*/ 1747433 w 3360541"/>
                <a:gd name="connsiteY110" fmla="*/ 2378209 h 5710137"/>
                <a:gd name="connsiteX111" fmla="*/ 3239335 w 3360541"/>
                <a:gd name="connsiteY111" fmla="*/ 3367107 h 5710137"/>
                <a:gd name="connsiteX112" fmla="*/ 3258335 w 3360541"/>
                <a:gd name="connsiteY112" fmla="*/ 3419018 h 5710137"/>
                <a:gd name="connsiteX113" fmla="*/ 3340567 w 3360541"/>
                <a:gd name="connsiteY113" fmla="*/ 3414865 h 5710137"/>
                <a:gd name="connsiteX114" fmla="*/ 3360541 w 3360541"/>
                <a:gd name="connsiteY114" fmla="*/ 3415874 h 5710137"/>
                <a:gd name="connsiteX115" fmla="*/ 3360541 w 3360541"/>
                <a:gd name="connsiteY115" fmla="*/ 3758996 h 5710137"/>
                <a:gd name="connsiteX116" fmla="*/ 3340566 w 3360541"/>
                <a:gd name="connsiteY116" fmla="*/ 3757987 h 5710137"/>
                <a:gd name="connsiteX117" fmla="*/ 1963973 w 3360541"/>
                <a:gd name="connsiteY117" fmla="*/ 4328191 h 5710137"/>
                <a:gd name="connsiteX118" fmla="*/ 1893677 w 3360541"/>
                <a:gd name="connsiteY118" fmla="*/ 4405536 h 5710137"/>
                <a:gd name="connsiteX119" fmla="*/ 1946465 w 3360541"/>
                <a:gd name="connsiteY119" fmla="*/ 4482180 h 5710137"/>
                <a:gd name="connsiteX120" fmla="*/ 2036505 w 3360541"/>
                <a:gd name="connsiteY120" fmla="*/ 4637696 h 5710137"/>
                <a:gd name="connsiteX121" fmla="*/ 2066597 w 3360541"/>
                <a:gd name="connsiteY121" fmla="*/ 4707703 h 5710137"/>
                <a:gd name="connsiteX122" fmla="*/ 2091157 w 3360541"/>
                <a:gd name="connsiteY122" fmla="*/ 4674859 h 5710137"/>
                <a:gd name="connsiteX123" fmla="*/ 3340566 w 3360541"/>
                <a:gd name="connsiteY123" fmla="*/ 4085641 h 5710137"/>
                <a:gd name="connsiteX124" fmla="*/ 3360541 w 3360541"/>
                <a:gd name="connsiteY124" fmla="*/ 4086650 h 5710137"/>
                <a:gd name="connsiteX125" fmla="*/ 3360541 w 3360541"/>
                <a:gd name="connsiteY125" fmla="*/ 4417149 h 5710137"/>
                <a:gd name="connsiteX126" fmla="*/ 3340566 w 3360541"/>
                <a:gd name="connsiteY126" fmla="*/ 4416140 h 5710137"/>
                <a:gd name="connsiteX127" fmla="*/ 2298727 w 3360541"/>
                <a:gd name="connsiteY127" fmla="*/ 4946229 h 5710137"/>
                <a:gd name="connsiteX128" fmla="*/ 2212490 w 3360541"/>
                <a:gd name="connsiteY128" fmla="*/ 5082578 h 5710137"/>
                <a:gd name="connsiteX129" fmla="*/ 2231205 w 3360541"/>
                <a:gd name="connsiteY129" fmla="*/ 5146233 h 5710137"/>
                <a:gd name="connsiteX130" fmla="*/ 2299809 w 3360541"/>
                <a:gd name="connsiteY130" fmla="*/ 5704784 h 5710137"/>
                <a:gd name="connsiteX131" fmla="*/ 2299539 w 3360541"/>
                <a:gd name="connsiteY131" fmla="*/ 5710137 h 5710137"/>
                <a:gd name="connsiteX132" fmla="*/ 1956416 w 3360541"/>
                <a:gd name="connsiteY132" fmla="*/ 5710137 h 5710137"/>
                <a:gd name="connsiteX133" fmla="*/ 1956686 w 3360541"/>
                <a:gd name="connsiteY133" fmla="*/ 5704784 h 5710137"/>
                <a:gd name="connsiteX134" fmla="*/ 9889 w 3360541"/>
                <a:gd name="connsiteY134" fmla="*/ 3757987 h 5710137"/>
                <a:gd name="connsiteX135" fmla="*/ 0 w 3360541"/>
                <a:gd name="connsiteY135" fmla="*/ 3758486 h 5710137"/>
                <a:gd name="connsiteX136" fmla="*/ 0 w 3360541"/>
                <a:gd name="connsiteY136" fmla="*/ 3415365 h 5710137"/>
                <a:gd name="connsiteX137" fmla="*/ 9890 w 3360541"/>
                <a:gd name="connsiteY137" fmla="*/ 3414865 h 5710137"/>
                <a:gd name="connsiteX138" fmla="*/ 244021 w 3360541"/>
                <a:gd name="connsiteY138" fmla="*/ 3426688 h 5710137"/>
                <a:gd name="connsiteX139" fmla="*/ 279546 w 3360541"/>
                <a:gd name="connsiteY139" fmla="*/ 3432110 h 5710137"/>
                <a:gd name="connsiteX140" fmla="*/ 276029 w 3360541"/>
                <a:gd name="connsiteY140" fmla="*/ 3418433 h 5710137"/>
                <a:gd name="connsiteX141" fmla="*/ 4380 w 3360541"/>
                <a:gd name="connsiteY141" fmla="*/ 2870375 h 5710137"/>
                <a:gd name="connsiteX142" fmla="*/ 0 w 3360541"/>
                <a:gd name="connsiteY142" fmla="*/ 2864698 h 5710137"/>
                <a:gd name="connsiteX143" fmla="*/ 0 w 3360541"/>
                <a:gd name="connsiteY143" fmla="*/ 2050460 h 5710137"/>
                <a:gd name="connsiteX144" fmla="*/ 69358 w 3360541"/>
                <a:gd name="connsiteY144" fmla="*/ 2017118 h 5710137"/>
                <a:gd name="connsiteX145" fmla="*/ 154299 w 3360541"/>
                <a:gd name="connsiteY145" fmla="*/ 2004276 h 5710137"/>
                <a:gd name="connsiteX146" fmla="*/ 374714 w 3360541"/>
                <a:gd name="connsiteY146" fmla="*/ 2108224 h 5710137"/>
                <a:gd name="connsiteX147" fmla="*/ 399501 w 3360541"/>
                <a:gd name="connsiteY147" fmla="*/ 2149078 h 5710137"/>
                <a:gd name="connsiteX148" fmla="*/ 467119 w 3360541"/>
                <a:gd name="connsiteY148" fmla="*/ 2098514 h 5710137"/>
                <a:gd name="connsiteX149" fmla="*/ 655923 w 3360541"/>
                <a:gd name="connsiteY149" fmla="*/ 1983814 h 5710137"/>
                <a:gd name="connsiteX150" fmla="*/ 689684 w 3360541"/>
                <a:gd name="connsiteY150" fmla="*/ 1967549 h 5710137"/>
                <a:gd name="connsiteX151" fmla="*/ 674339 w 3360541"/>
                <a:gd name="connsiteY151" fmla="*/ 1939277 h 5710137"/>
                <a:gd name="connsiteX152" fmla="*/ 154300 w 3360541"/>
                <a:gd name="connsiteY152" fmla="*/ 1662775 h 5710137"/>
                <a:gd name="connsiteX153" fmla="*/ 70505 w 3360541"/>
                <a:gd name="connsiteY153" fmla="*/ 1668325 h 5710137"/>
                <a:gd name="connsiteX154" fmla="*/ 0 w 3360541"/>
                <a:gd name="connsiteY154" fmla="*/ 1682501 h 5710137"/>
                <a:gd name="connsiteX155" fmla="*/ 0 w 3360541"/>
                <a:gd name="connsiteY155" fmla="*/ 1349455 h 5710137"/>
                <a:gd name="connsiteX156" fmla="*/ 26794 w 3360541"/>
                <a:gd name="connsiteY156" fmla="*/ 1344067 h 5710137"/>
                <a:gd name="connsiteX157" fmla="*/ 154300 w 3360541"/>
                <a:gd name="connsiteY157" fmla="*/ 1335623 h 5710137"/>
                <a:gd name="connsiteX158" fmla="*/ 993419 w 3360541"/>
                <a:gd name="connsiteY158" fmla="*/ 1835045 h 5710137"/>
                <a:gd name="connsiteX159" fmla="*/ 994270 w 3360541"/>
                <a:gd name="connsiteY159" fmla="*/ 1836813 h 5710137"/>
                <a:gd name="connsiteX160" fmla="*/ 1066483 w 3360541"/>
                <a:gd name="connsiteY160" fmla="*/ 1810382 h 5710137"/>
                <a:gd name="connsiteX161" fmla="*/ 1285936 w 3360541"/>
                <a:gd name="connsiteY161" fmla="*/ 1753955 h 5710137"/>
                <a:gd name="connsiteX162" fmla="*/ 1321317 w 3360541"/>
                <a:gd name="connsiteY162" fmla="*/ 1748555 h 5710137"/>
                <a:gd name="connsiteX163" fmla="*/ 1256381 w 3360541"/>
                <a:gd name="connsiteY163" fmla="*/ 1621710 h 5710137"/>
                <a:gd name="connsiteX164" fmla="*/ 154299 w 3360541"/>
                <a:gd name="connsiteY164" fmla="*/ 1001276 h 5710137"/>
                <a:gd name="connsiteX165" fmla="*/ 0 w 3360541"/>
                <a:gd name="connsiteY165" fmla="*/ 1010646 h 5710137"/>
                <a:gd name="connsiteX166" fmla="*/ 0 w 3360541"/>
                <a:gd name="connsiteY166" fmla="*/ 679539 h 5710137"/>
                <a:gd name="connsiteX167" fmla="*/ 154299 w 3360541"/>
                <a:gd name="connsiteY167" fmla="*/ 670776 h 5710137"/>
                <a:gd name="connsiteX168" fmla="*/ 1646201 w 3360541"/>
                <a:gd name="connsiteY168" fmla="*/ 1659675 h 5710137"/>
                <a:gd name="connsiteX169" fmla="*/ 1665201 w 3360541"/>
                <a:gd name="connsiteY169" fmla="*/ 1711584 h 5710137"/>
                <a:gd name="connsiteX170" fmla="*/ 1747434 w 3360541"/>
                <a:gd name="connsiteY170" fmla="*/ 1707433 h 5710137"/>
                <a:gd name="connsiteX171" fmla="*/ 1952645 w 3360541"/>
                <a:gd name="connsiteY171" fmla="*/ 1716503 h 5710137"/>
                <a:gd name="connsiteX172" fmla="*/ 2017201 w 3360541"/>
                <a:gd name="connsiteY172" fmla="*/ 1725113 h 5710137"/>
                <a:gd name="connsiteX173" fmla="*/ 2013572 w 3360541"/>
                <a:gd name="connsiteY173" fmla="*/ 1711001 h 5710137"/>
                <a:gd name="connsiteX174" fmla="*/ 154299 w 3360541"/>
                <a:gd name="connsiteY174" fmla="*/ 343122 h 5710137"/>
                <a:gd name="connsiteX175" fmla="*/ 0 w 3360541"/>
                <a:gd name="connsiteY175" fmla="*/ 350792 h 5710137"/>
                <a:gd name="connsiteX176" fmla="*/ 0 w 3360541"/>
                <a:gd name="connsiteY176" fmla="*/ 7792 h 571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</a:cxnLst>
              <a:rect l="l" t="t" r="r" b="b"/>
              <a:pathLst>
                <a:path w="3360541" h="5710137">
                  <a:moveTo>
                    <a:pt x="3340566" y="5419141"/>
                  </a:moveTo>
                  <a:lnTo>
                    <a:pt x="3360541" y="5421155"/>
                  </a:lnTo>
                  <a:lnTo>
                    <a:pt x="3360541" y="5710137"/>
                  </a:lnTo>
                  <a:lnTo>
                    <a:pt x="3056005" y="5710137"/>
                  </a:lnTo>
                  <a:lnTo>
                    <a:pt x="3054924" y="5704783"/>
                  </a:lnTo>
                  <a:cubicBezTo>
                    <a:pt x="3054924" y="5547027"/>
                    <a:pt x="3182810" y="5419141"/>
                    <a:pt x="3340566" y="5419141"/>
                  </a:cubicBezTo>
                  <a:close/>
                  <a:moveTo>
                    <a:pt x="9889" y="5419141"/>
                  </a:moveTo>
                  <a:cubicBezTo>
                    <a:pt x="167645" y="5419141"/>
                    <a:pt x="295531" y="5547027"/>
                    <a:pt x="295531" y="5704783"/>
                  </a:cubicBezTo>
                  <a:lnTo>
                    <a:pt x="294450" y="5710137"/>
                  </a:lnTo>
                  <a:lnTo>
                    <a:pt x="0" y="5710137"/>
                  </a:lnTo>
                  <a:lnTo>
                    <a:pt x="0" y="5420138"/>
                  </a:lnTo>
                  <a:close/>
                  <a:moveTo>
                    <a:pt x="3340567" y="4750488"/>
                  </a:moveTo>
                  <a:lnTo>
                    <a:pt x="3360541" y="4751497"/>
                  </a:lnTo>
                  <a:lnTo>
                    <a:pt x="3360541" y="5079654"/>
                  </a:lnTo>
                  <a:lnTo>
                    <a:pt x="3340567" y="5077640"/>
                  </a:lnTo>
                  <a:cubicBezTo>
                    <a:pt x="2994204" y="5077640"/>
                    <a:pt x="2713422" y="5358422"/>
                    <a:pt x="2713422" y="5704784"/>
                  </a:cubicBezTo>
                  <a:lnTo>
                    <a:pt x="2713962" y="5710137"/>
                  </a:lnTo>
                  <a:lnTo>
                    <a:pt x="2386810" y="5710137"/>
                  </a:lnTo>
                  <a:lnTo>
                    <a:pt x="2386270" y="5704784"/>
                  </a:lnTo>
                  <a:cubicBezTo>
                    <a:pt x="2386270" y="5177741"/>
                    <a:pt x="2813523" y="4750488"/>
                    <a:pt x="3340567" y="4750488"/>
                  </a:cubicBezTo>
                  <a:close/>
                  <a:moveTo>
                    <a:pt x="9890" y="4750488"/>
                  </a:moveTo>
                  <a:cubicBezTo>
                    <a:pt x="536934" y="4750488"/>
                    <a:pt x="964187" y="5177741"/>
                    <a:pt x="964187" y="5704784"/>
                  </a:cubicBezTo>
                  <a:lnTo>
                    <a:pt x="963648" y="5710137"/>
                  </a:lnTo>
                  <a:lnTo>
                    <a:pt x="636496" y="5710137"/>
                  </a:lnTo>
                  <a:lnTo>
                    <a:pt x="637035" y="5704784"/>
                  </a:lnTo>
                  <a:cubicBezTo>
                    <a:pt x="637035" y="5358422"/>
                    <a:pt x="356253" y="5077640"/>
                    <a:pt x="9890" y="5077640"/>
                  </a:cubicBezTo>
                  <a:lnTo>
                    <a:pt x="0" y="5078637"/>
                  </a:lnTo>
                  <a:lnTo>
                    <a:pt x="0" y="4750987"/>
                  </a:lnTo>
                  <a:close/>
                  <a:moveTo>
                    <a:pt x="9889" y="4085641"/>
                  </a:moveTo>
                  <a:cubicBezTo>
                    <a:pt x="904116" y="4085641"/>
                    <a:pt x="1629032" y="4810556"/>
                    <a:pt x="1629032" y="5704783"/>
                  </a:cubicBezTo>
                  <a:lnTo>
                    <a:pt x="1628761" y="5710137"/>
                  </a:lnTo>
                  <a:lnTo>
                    <a:pt x="1298262" y="5710137"/>
                  </a:lnTo>
                  <a:lnTo>
                    <a:pt x="1298533" y="5704783"/>
                  </a:lnTo>
                  <a:cubicBezTo>
                    <a:pt x="1298533" y="4993085"/>
                    <a:pt x="721587" y="4416140"/>
                    <a:pt x="9889" y="4416140"/>
                  </a:cubicBezTo>
                  <a:lnTo>
                    <a:pt x="0" y="4416639"/>
                  </a:lnTo>
                  <a:lnTo>
                    <a:pt x="0" y="4086140"/>
                  </a:lnTo>
                  <a:close/>
                  <a:moveTo>
                    <a:pt x="1747434" y="3370207"/>
                  </a:moveTo>
                  <a:cubicBezTo>
                    <a:pt x="1520133" y="3370207"/>
                    <a:pt x="1321076" y="3491130"/>
                    <a:pt x="1211083" y="3672154"/>
                  </a:cubicBezTo>
                  <a:lnTo>
                    <a:pt x="1178646" y="3735515"/>
                  </a:lnTo>
                  <a:lnTo>
                    <a:pt x="1185470" y="3739248"/>
                  </a:lnTo>
                  <a:cubicBezTo>
                    <a:pt x="1236819" y="3770026"/>
                    <a:pt x="1286862" y="3802759"/>
                    <a:pt x="1335496" y="3837344"/>
                  </a:cubicBezTo>
                  <a:lnTo>
                    <a:pt x="1472724" y="3943202"/>
                  </a:lnTo>
                  <a:lnTo>
                    <a:pt x="1484238" y="3886165"/>
                  </a:lnTo>
                  <a:cubicBezTo>
                    <a:pt x="1527601" y="3783644"/>
                    <a:pt x="1629116" y="3711708"/>
                    <a:pt x="1747433" y="3711708"/>
                  </a:cubicBezTo>
                  <a:cubicBezTo>
                    <a:pt x="1836171" y="3711708"/>
                    <a:pt x="1915458" y="3752172"/>
                    <a:pt x="1967849" y="3815655"/>
                  </a:cubicBezTo>
                  <a:lnTo>
                    <a:pt x="1992636" y="3856510"/>
                  </a:lnTo>
                  <a:lnTo>
                    <a:pt x="2060252" y="3805948"/>
                  </a:lnTo>
                  <a:cubicBezTo>
                    <a:pt x="2121164" y="3764796"/>
                    <a:pt x="2184163" y="3726498"/>
                    <a:pt x="2249056" y="3691246"/>
                  </a:cubicBezTo>
                  <a:lnTo>
                    <a:pt x="2282819" y="3674982"/>
                  </a:lnTo>
                  <a:lnTo>
                    <a:pt x="2267473" y="3646709"/>
                  </a:lnTo>
                  <a:cubicBezTo>
                    <a:pt x="2154770" y="3479888"/>
                    <a:pt x="1963911" y="3370207"/>
                    <a:pt x="1747434" y="3370207"/>
                  </a:cubicBezTo>
                  <a:close/>
                  <a:moveTo>
                    <a:pt x="1747433" y="2708707"/>
                  </a:moveTo>
                  <a:cubicBezTo>
                    <a:pt x="1319303" y="2708707"/>
                    <a:pt x="939936" y="2917491"/>
                    <a:pt x="705595" y="3238796"/>
                  </a:cubicBezTo>
                  <a:lnTo>
                    <a:pt x="619740" y="3374540"/>
                  </a:lnTo>
                  <a:lnTo>
                    <a:pt x="653210" y="3508139"/>
                  </a:lnTo>
                  <a:lnTo>
                    <a:pt x="690842" y="3517816"/>
                  </a:lnTo>
                  <a:cubicBezTo>
                    <a:pt x="749102" y="3535937"/>
                    <a:pt x="806364" y="3556321"/>
                    <a:pt x="862526" y="3578867"/>
                  </a:cubicBezTo>
                  <a:lnTo>
                    <a:pt x="886666" y="3589690"/>
                  </a:lnTo>
                  <a:lnTo>
                    <a:pt x="931294" y="3502514"/>
                  </a:lnTo>
                  <a:cubicBezTo>
                    <a:pt x="1098665" y="3227058"/>
                    <a:pt x="1401562" y="3043055"/>
                    <a:pt x="1747434" y="3043055"/>
                  </a:cubicBezTo>
                  <a:cubicBezTo>
                    <a:pt x="2109777" y="3043055"/>
                    <a:pt x="2424953" y="3244999"/>
                    <a:pt x="2586553" y="3542477"/>
                  </a:cubicBezTo>
                  <a:lnTo>
                    <a:pt x="2587405" y="3544245"/>
                  </a:lnTo>
                  <a:lnTo>
                    <a:pt x="2659616" y="3517816"/>
                  </a:lnTo>
                  <a:cubicBezTo>
                    <a:pt x="2731320" y="3495513"/>
                    <a:pt x="2804535" y="3476640"/>
                    <a:pt x="2879069" y="3461388"/>
                  </a:cubicBezTo>
                  <a:lnTo>
                    <a:pt x="2914452" y="3455988"/>
                  </a:lnTo>
                  <a:lnTo>
                    <a:pt x="2849515" y="3329142"/>
                  </a:lnTo>
                  <a:cubicBezTo>
                    <a:pt x="2623504" y="2957177"/>
                    <a:pt x="2214485" y="2708707"/>
                    <a:pt x="1747433" y="2708707"/>
                  </a:cubicBezTo>
                  <a:close/>
                  <a:moveTo>
                    <a:pt x="154300" y="0"/>
                  </a:moveTo>
                  <a:cubicBezTo>
                    <a:pt x="802699" y="0"/>
                    <a:pt x="1388157" y="269489"/>
                    <a:pt x="1804776" y="702572"/>
                  </a:cubicBezTo>
                  <a:lnTo>
                    <a:pt x="1813158" y="711998"/>
                  </a:lnTo>
                  <a:lnTo>
                    <a:pt x="1850689" y="670702"/>
                  </a:lnTo>
                  <a:cubicBezTo>
                    <a:pt x="2213284" y="308107"/>
                    <a:pt x="2696913" y="66547"/>
                    <a:pt x="3235776" y="11823"/>
                  </a:cubicBezTo>
                  <a:lnTo>
                    <a:pt x="3360541" y="5523"/>
                  </a:lnTo>
                  <a:lnTo>
                    <a:pt x="3360541" y="348559"/>
                  </a:lnTo>
                  <a:lnTo>
                    <a:pt x="3273925" y="352864"/>
                  </a:lnTo>
                  <a:cubicBezTo>
                    <a:pt x="2822758" y="397964"/>
                    <a:pt x="2416972" y="597099"/>
                    <a:pt x="2109925" y="896911"/>
                  </a:cubicBezTo>
                  <a:lnTo>
                    <a:pt x="2033075" y="980461"/>
                  </a:lnTo>
                  <a:lnTo>
                    <a:pt x="2033639" y="981205"/>
                  </a:lnTo>
                  <a:cubicBezTo>
                    <a:pt x="2068124" y="1030634"/>
                    <a:pt x="2100709" y="1081486"/>
                    <a:pt x="2131287" y="1133657"/>
                  </a:cubicBezTo>
                  <a:lnTo>
                    <a:pt x="2207800" y="1276975"/>
                  </a:lnTo>
                  <a:lnTo>
                    <a:pt x="2220497" y="1259995"/>
                  </a:lnTo>
                  <a:cubicBezTo>
                    <a:pt x="2480349" y="945125"/>
                    <a:pt x="2856927" y="730157"/>
                    <a:pt x="3283983" y="681335"/>
                  </a:cubicBezTo>
                  <a:lnTo>
                    <a:pt x="3360541" y="676987"/>
                  </a:lnTo>
                  <a:lnTo>
                    <a:pt x="3360541" y="1007917"/>
                  </a:lnTo>
                  <a:lnTo>
                    <a:pt x="3311830" y="1010875"/>
                  </a:lnTo>
                  <a:cubicBezTo>
                    <a:pt x="2949200" y="1055230"/>
                    <a:pt x="2633116" y="1250222"/>
                    <a:pt x="2428067" y="1531364"/>
                  </a:cubicBezTo>
                  <a:lnTo>
                    <a:pt x="2353007" y="1650041"/>
                  </a:lnTo>
                  <a:lnTo>
                    <a:pt x="2390730" y="1800615"/>
                  </a:lnTo>
                  <a:lnTo>
                    <a:pt x="2534785" y="1846385"/>
                  </a:lnTo>
                  <a:lnTo>
                    <a:pt x="2610630" y="1879343"/>
                  </a:lnTo>
                  <a:lnTo>
                    <a:pt x="2653766" y="1795082"/>
                  </a:lnTo>
                  <a:cubicBezTo>
                    <a:pt x="2800217" y="1554058"/>
                    <a:pt x="3050428" y="1383053"/>
                    <a:pt x="3342399" y="1344067"/>
                  </a:cubicBezTo>
                  <a:lnTo>
                    <a:pt x="3360541" y="1342866"/>
                  </a:lnTo>
                  <a:lnTo>
                    <a:pt x="3360541" y="1673466"/>
                  </a:lnTo>
                  <a:lnTo>
                    <a:pt x="3305677" y="1684498"/>
                  </a:lnTo>
                  <a:cubicBezTo>
                    <a:pt x="3148644" y="1726993"/>
                    <a:pt x="3016051" y="1828954"/>
                    <a:pt x="2933555" y="1964722"/>
                  </a:cubicBezTo>
                  <a:lnTo>
                    <a:pt x="2902994" y="2024419"/>
                  </a:lnTo>
                  <a:lnTo>
                    <a:pt x="3010564" y="2087017"/>
                  </a:lnTo>
                  <a:lnTo>
                    <a:pt x="3192812" y="2223507"/>
                  </a:lnTo>
                  <a:lnTo>
                    <a:pt x="3206711" y="2178734"/>
                  </a:lnTo>
                  <a:cubicBezTo>
                    <a:pt x="3228392" y="2127473"/>
                    <a:pt x="3264611" y="2083859"/>
                    <a:pt x="3310200" y="2053059"/>
                  </a:cubicBezTo>
                  <a:lnTo>
                    <a:pt x="3360541" y="2028859"/>
                  </a:lnTo>
                  <a:lnTo>
                    <a:pt x="3360541" y="2912912"/>
                  </a:lnTo>
                  <a:lnTo>
                    <a:pt x="3335057" y="2870375"/>
                  </a:lnTo>
                  <a:cubicBezTo>
                    <a:pt x="2982221" y="2374217"/>
                    <a:pt x="2402625" y="2050555"/>
                    <a:pt x="1747433" y="2050555"/>
                  </a:cubicBezTo>
                  <a:cubicBezTo>
                    <a:pt x="1209840" y="2050555"/>
                    <a:pt x="723141" y="2268458"/>
                    <a:pt x="370840" y="2620758"/>
                  </a:cubicBezTo>
                  <a:lnTo>
                    <a:pt x="299471" y="2699285"/>
                  </a:lnTo>
                  <a:lnTo>
                    <a:pt x="399833" y="2851540"/>
                  </a:lnTo>
                  <a:lnTo>
                    <a:pt x="474207" y="2999277"/>
                  </a:lnTo>
                  <a:lnTo>
                    <a:pt x="498024" y="2967426"/>
                  </a:lnTo>
                  <a:cubicBezTo>
                    <a:pt x="794999" y="2607576"/>
                    <a:pt x="1244430" y="2378209"/>
                    <a:pt x="1747433" y="2378209"/>
                  </a:cubicBezTo>
                  <a:cubicBezTo>
                    <a:pt x="2418104" y="2378209"/>
                    <a:pt x="2993536" y="2785973"/>
                    <a:pt x="3239335" y="3367107"/>
                  </a:cubicBezTo>
                  <a:lnTo>
                    <a:pt x="3258335" y="3419018"/>
                  </a:lnTo>
                  <a:lnTo>
                    <a:pt x="3340567" y="3414865"/>
                  </a:lnTo>
                  <a:lnTo>
                    <a:pt x="3360541" y="3415874"/>
                  </a:lnTo>
                  <a:lnTo>
                    <a:pt x="3360541" y="3758996"/>
                  </a:lnTo>
                  <a:lnTo>
                    <a:pt x="3340566" y="3757987"/>
                  </a:lnTo>
                  <a:cubicBezTo>
                    <a:pt x="2802973" y="3757987"/>
                    <a:pt x="2316274" y="3975890"/>
                    <a:pt x="1963973" y="4328191"/>
                  </a:cubicBezTo>
                  <a:lnTo>
                    <a:pt x="1893677" y="4405536"/>
                  </a:lnTo>
                  <a:lnTo>
                    <a:pt x="1946465" y="4482180"/>
                  </a:lnTo>
                  <a:cubicBezTo>
                    <a:pt x="1978436" y="4532715"/>
                    <a:pt x="2008484" y="4584588"/>
                    <a:pt x="2036505" y="4637696"/>
                  </a:cubicBezTo>
                  <a:lnTo>
                    <a:pt x="2066597" y="4707703"/>
                  </a:lnTo>
                  <a:lnTo>
                    <a:pt x="2091157" y="4674859"/>
                  </a:lnTo>
                  <a:cubicBezTo>
                    <a:pt x="2388132" y="4315009"/>
                    <a:pt x="2837563" y="4085641"/>
                    <a:pt x="3340566" y="4085641"/>
                  </a:cubicBezTo>
                  <a:lnTo>
                    <a:pt x="3360541" y="4086650"/>
                  </a:lnTo>
                  <a:lnTo>
                    <a:pt x="3360541" y="4417149"/>
                  </a:lnTo>
                  <a:lnTo>
                    <a:pt x="3340566" y="4416140"/>
                  </a:lnTo>
                  <a:cubicBezTo>
                    <a:pt x="2912436" y="4416140"/>
                    <a:pt x="2533069" y="4624924"/>
                    <a:pt x="2298727" y="4946229"/>
                  </a:cubicBezTo>
                  <a:lnTo>
                    <a:pt x="2212490" y="5082578"/>
                  </a:lnTo>
                  <a:lnTo>
                    <a:pt x="2231205" y="5146233"/>
                  </a:lnTo>
                  <a:cubicBezTo>
                    <a:pt x="2276015" y="5325007"/>
                    <a:pt x="2299809" y="5512117"/>
                    <a:pt x="2299809" y="5704784"/>
                  </a:cubicBezTo>
                  <a:lnTo>
                    <a:pt x="2299539" y="5710137"/>
                  </a:lnTo>
                  <a:lnTo>
                    <a:pt x="1956416" y="5710137"/>
                  </a:lnTo>
                  <a:lnTo>
                    <a:pt x="1956686" y="5704784"/>
                  </a:lnTo>
                  <a:cubicBezTo>
                    <a:pt x="1956686" y="4629598"/>
                    <a:pt x="1085075" y="3757987"/>
                    <a:pt x="9889" y="3757987"/>
                  </a:cubicBezTo>
                  <a:lnTo>
                    <a:pt x="0" y="3758486"/>
                  </a:lnTo>
                  <a:lnTo>
                    <a:pt x="0" y="3415365"/>
                  </a:lnTo>
                  <a:lnTo>
                    <a:pt x="9890" y="3414865"/>
                  </a:lnTo>
                  <a:cubicBezTo>
                    <a:pt x="88933" y="3414865"/>
                    <a:pt x="167041" y="3418870"/>
                    <a:pt x="244021" y="3426688"/>
                  </a:cubicBezTo>
                  <a:lnTo>
                    <a:pt x="279546" y="3432110"/>
                  </a:lnTo>
                  <a:lnTo>
                    <a:pt x="276029" y="3418433"/>
                  </a:lnTo>
                  <a:cubicBezTo>
                    <a:pt x="214408" y="3220313"/>
                    <a:pt x="121991" y="3035761"/>
                    <a:pt x="4380" y="2870375"/>
                  </a:cubicBezTo>
                  <a:lnTo>
                    <a:pt x="0" y="2864698"/>
                  </a:lnTo>
                  <a:lnTo>
                    <a:pt x="0" y="2050460"/>
                  </a:lnTo>
                  <a:lnTo>
                    <a:pt x="69358" y="2017118"/>
                  </a:lnTo>
                  <a:cubicBezTo>
                    <a:pt x="96191" y="2008772"/>
                    <a:pt x="124720" y="2004276"/>
                    <a:pt x="154299" y="2004276"/>
                  </a:cubicBezTo>
                  <a:cubicBezTo>
                    <a:pt x="243037" y="2004276"/>
                    <a:pt x="322323" y="2044740"/>
                    <a:pt x="374714" y="2108224"/>
                  </a:cubicBezTo>
                  <a:lnTo>
                    <a:pt x="399501" y="2149078"/>
                  </a:lnTo>
                  <a:lnTo>
                    <a:pt x="467119" y="2098514"/>
                  </a:lnTo>
                  <a:cubicBezTo>
                    <a:pt x="528031" y="2057364"/>
                    <a:pt x="591029" y="2019066"/>
                    <a:pt x="655923" y="1983814"/>
                  </a:cubicBezTo>
                  <a:lnTo>
                    <a:pt x="689684" y="1967549"/>
                  </a:lnTo>
                  <a:lnTo>
                    <a:pt x="674339" y="1939277"/>
                  </a:lnTo>
                  <a:cubicBezTo>
                    <a:pt x="561637" y="1772456"/>
                    <a:pt x="370777" y="1662775"/>
                    <a:pt x="154300" y="1662775"/>
                  </a:cubicBezTo>
                  <a:cubicBezTo>
                    <a:pt x="125888" y="1662775"/>
                    <a:pt x="97917" y="1664665"/>
                    <a:pt x="70505" y="1668325"/>
                  </a:cubicBezTo>
                  <a:lnTo>
                    <a:pt x="0" y="1682501"/>
                  </a:lnTo>
                  <a:lnTo>
                    <a:pt x="0" y="1349455"/>
                  </a:lnTo>
                  <a:lnTo>
                    <a:pt x="26794" y="1344067"/>
                  </a:lnTo>
                  <a:cubicBezTo>
                    <a:pt x="68504" y="1338498"/>
                    <a:pt x="111066" y="1335623"/>
                    <a:pt x="154300" y="1335623"/>
                  </a:cubicBezTo>
                  <a:cubicBezTo>
                    <a:pt x="516643" y="1335623"/>
                    <a:pt x="831819" y="1537568"/>
                    <a:pt x="993419" y="1835045"/>
                  </a:cubicBezTo>
                  <a:lnTo>
                    <a:pt x="994270" y="1836813"/>
                  </a:lnTo>
                  <a:lnTo>
                    <a:pt x="1066483" y="1810382"/>
                  </a:lnTo>
                  <a:cubicBezTo>
                    <a:pt x="1138187" y="1788080"/>
                    <a:pt x="1211402" y="1769207"/>
                    <a:pt x="1285936" y="1753955"/>
                  </a:cubicBezTo>
                  <a:lnTo>
                    <a:pt x="1321317" y="1748555"/>
                  </a:lnTo>
                  <a:lnTo>
                    <a:pt x="1256381" y="1621710"/>
                  </a:lnTo>
                  <a:cubicBezTo>
                    <a:pt x="1030370" y="1249745"/>
                    <a:pt x="621351" y="1001276"/>
                    <a:pt x="154299" y="1001276"/>
                  </a:cubicBezTo>
                  <a:lnTo>
                    <a:pt x="0" y="1010646"/>
                  </a:lnTo>
                  <a:lnTo>
                    <a:pt x="0" y="679539"/>
                  </a:lnTo>
                  <a:lnTo>
                    <a:pt x="154299" y="670776"/>
                  </a:lnTo>
                  <a:cubicBezTo>
                    <a:pt x="824970" y="670776"/>
                    <a:pt x="1400402" y="1078541"/>
                    <a:pt x="1646201" y="1659675"/>
                  </a:cubicBezTo>
                  <a:lnTo>
                    <a:pt x="1665201" y="1711584"/>
                  </a:lnTo>
                  <a:lnTo>
                    <a:pt x="1747434" y="1707433"/>
                  </a:lnTo>
                  <a:cubicBezTo>
                    <a:pt x="1816597" y="1707433"/>
                    <a:pt x="1885043" y="1710498"/>
                    <a:pt x="1952645" y="1716503"/>
                  </a:cubicBezTo>
                  <a:lnTo>
                    <a:pt x="2017201" y="1725113"/>
                  </a:lnTo>
                  <a:lnTo>
                    <a:pt x="2013572" y="1711001"/>
                  </a:lnTo>
                  <a:cubicBezTo>
                    <a:pt x="1767085" y="918522"/>
                    <a:pt x="1027888" y="343122"/>
                    <a:pt x="154299" y="343122"/>
                  </a:cubicBezTo>
                  <a:lnTo>
                    <a:pt x="0" y="350792"/>
                  </a:lnTo>
                  <a:lnTo>
                    <a:pt x="0" y="7792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5AC3A6B-2A8C-45AA-A473-7CF8F9C1BC5A}"/>
              </a:ext>
            </a:extLst>
          </p:cNvPr>
          <p:cNvGrpSpPr/>
          <p:nvPr/>
        </p:nvGrpSpPr>
        <p:grpSpPr>
          <a:xfrm>
            <a:off x="4503001" y="772622"/>
            <a:ext cx="900000" cy="1620000"/>
            <a:chOff x="3462713" y="772622"/>
            <a:chExt cx="900000" cy="1620000"/>
          </a:xfrm>
          <a:solidFill>
            <a:schemeClr val="accent4">
              <a:lumMod val="75000"/>
            </a:schemeClr>
          </a:solidFill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680386D3-3A55-4AEF-A15D-67D83B6546BC}"/>
                </a:ext>
              </a:extLst>
            </p:cNvPr>
            <p:cNvSpPr/>
            <p:nvPr/>
          </p:nvSpPr>
          <p:spPr>
            <a:xfrm>
              <a:off x="3462713" y="772622"/>
              <a:ext cx="900000" cy="162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5FA12CA-A3DC-481F-9EAE-4F238FC043AD}"/>
                </a:ext>
              </a:extLst>
            </p:cNvPr>
            <p:cNvSpPr/>
            <p:nvPr/>
          </p:nvSpPr>
          <p:spPr>
            <a:xfrm>
              <a:off x="3462713" y="772622"/>
              <a:ext cx="900000" cy="1620000"/>
            </a:xfrm>
            <a:custGeom>
              <a:avLst/>
              <a:gdLst>
                <a:gd name="connsiteX0" fmla="*/ 3382678 w 3435530"/>
                <a:gd name="connsiteY0" fmla="*/ 5231106 h 5747065"/>
                <a:gd name="connsiteX1" fmla="*/ 3435530 w 3435530"/>
                <a:gd name="connsiteY1" fmla="*/ 5236434 h 5747065"/>
                <a:gd name="connsiteX2" fmla="*/ 3435530 w 3435530"/>
                <a:gd name="connsiteY2" fmla="*/ 5747065 h 5747065"/>
                <a:gd name="connsiteX3" fmla="*/ 2913262 w 3435530"/>
                <a:gd name="connsiteY3" fmla="*/ 5747065 h 5747065"/>
                <a:gd name="connsiteX4" fmla="*/ 2909000 w 3435530"/>
                <a:gd name="connsiteY4" fmla="*/ 5704784 h 5747065"/>
                <a:gd name="connsiteX5" fmla="*/ 3382678 w 3435530"/>
                <a:gd name="connsiteY5" fmla="*/ 5231106 h 5747065"/>
                <a:gd name="connsiteX6" fmla="*/ 52000 w 3435530"/>
                <a:gd name="connsiteY6" fmla="*/ 5231106 h 5747065"/>
                <a:gd name="connsiteX7" fmla="*/ 525680 w 3435530"/>
                <a:gd name="connsiteY7" fmla="*/ 5704784 h 5747065"/>
                <a:gd name="connsiteX8" fmla="*/ 521418 w 3435530"/>
                <a:gd name="connsiteY8" fmla="*/ 5747065 h 5747065"/>
                <a:gd name="connsiteX9" fmla="*/ 0 w 3435530"/>
                <a:gd name="connsiteY9" fmla="*/ 5747065 h 5747065"/>
                <a:gd name="connsiteX10" fmla="*/ 0 w 3435530"/>
                <a:gd name="connsiteY10" fmla="*/ 5236348 h 5747065"/>
                <a:gd name="connsiteX11" fmla="*/ 3382680 w 3435530"/>
                <a:gd name="connsiteY11" fmla="*/ 4948566 h 5747065"/>
                <a:gd name="connsiteX12" fmla="*/ 3435530 w 3435530"/>
                <a:gd name="connsiteY12" fmla="*/ 4951235 h 5747065"/>
                <a:gd name="connsiteX13" fmla="*/ 3435530 w 3435530"/>
                <a:gd name="connsiteY13" fmla="*/ 5121699 h 5747065"/>
                <a:gd name="connsiteX14" fmla="*/ 3382680 w 3435530"/>
                <a:gd name="connsiteY14" fmla="*/ 5116371 h 5747065"/>
                <a:gd name="connsiteX15" fmla="*/ 2794264 w 3435530"/>
                <a:gd name="connsiteY15" fmla="*/ 5704785 h 5747065"/>
                <a:gd name="connsiteX16" fmla="*/ 2798526 w 3435530"/>
                <a:gd name="connsiteY16" fmla="*/ 5747065 h 5747065"/>
                <a:gd name="connsiteX17" fmla="*/ 2630720 w 3435530"/>
                <a:gd name="connsiteY17" fmla="*/ 5747065 h 5747065"/>
                <a:gd name="connsiteX18" fmla="*/ 2626458 w 3435530"/>
                <a:gd name="connsiteY18" fmla="*/ 5704785 h 5747065"/>
                <a:gd name="connsiteX19" fmla="*/ 3382680 w 3435530"/>
                <a:gd name="connsiteY19" fmla="*/ 4948566 h 5747065"/>
                <a:gd name="connsiteX20" fmla="*/ 52004 w 3435530"/>
                <a:gd name="connsiteY20" fmla="*/ 4948566 h 5747065"/>
                <a:gd name="connsiteX21" fmla="*/ 808224 w 3435530"/>
                <a:gd name="connsiteY21" fmla="*/ 5704785 h 5747065"/>
                <a:gd name="connsiteX22" fmla="*/ 803962 w 3435530"/>
                <a:gd name="connsiteY22" fmla="*/ 5747065 h 5747065"/>
                <a:gd name="connsiteX23" fmla="*/ 636158 w 3435530"/>
                <a:gd name="connsiteY23" fmla="*/ 5747065 h 5747065"/>
                <a:gd name="connsiteX24" fmla="*/ 640420 w 3435530"/>
                <a:gd name="connsiteY24" fmla="*/ 5704785 h 5747065"/>
                <a:gd name="connsiteX25" fmla="*/ 52004 w 3435530"/>
                <a:gd name="connsiteY25" fmla="*/ 5116371 h 5747065"/>
                <a:gd name="connsiteX26" fmla="*/ 0 w 3435530"/>
                <a:gd name="connsiteY26" fmla="*/ 5121614 h 5747065"/>
                <a:gd name="connsiteX27" fmla="*/ 0 w 3435530"/>
                <a:gd name="connsiteY27" fmla="*/ 4951192 h 5747065"/>
                <a:gd name="connsiteX28" fmla="*/ 52004 w 3435530"/>
                <a:gd name="connsiteY28" fmla="*/ 4660609 h 5747065"/>
                <a:gd name="connsiteX29" fmla="*/ 1096180 w 3435530"/>
                <a:gd name="connsiteY29" fmla="*/ 5704785 h 5747065"/>
                <a:gd name="connsiteX30" fmla="*/ 1091918 w 3435530"/>
                <a:gd name="connsiteY30" fmla="*/ 5747065 h 5747065"/>
                <a:gd name="connsiteX31" fmla="*/ 936690 w 3435530"/>
                <a:gd name="connsiteY31" fmla="*/ 5747065 h 5747065"/>
                <a:gd name="connsiteX32" fmla="*/ 940952 w 3435530"/>
                <a:gd name="connsiteY32" fmla="*/ 5704785 h 5747065"/>
                <a:gd name="connsiteX33" fmla="*/ 52004 w 3435530"/>
                <a:gd name="connsiteY33" fmla="*/ 4815836 h 5747065"/>
                <a:gd name="connsiteX34" fmla="*/ 0 w 3435530"/>
                <a:gd name="connsiteY34" fmla="*/ 4818462 h 5747065"/>
                <a:gd name="connsiteX35" fmla="*/ 0 w 3435530"/>
                <a:gd name="connsiteY35" fmla="*/ 4663235 h 5747065"/>
                <a:gd name="connsiteX36" fmla="*/ 52000 w 3435530"/>
                <a:gd name="connsiteY36" fmla="*/ 4355191 h 5747065"/>
                <a:gd name="connsiteX37" fmla="*/ 1401596 w 3435530"/>
                <a:gd name="connsiteY37" fmla="*/ 5704784 h 5747065"/>
                <a:gd name="connsiteX38" fmla="*/ 1399462 w 3435530"/>
                <a:gd name="connsiteY38" fmla="*/ 5747065 h 5747065"/>
                <a:gd name="connsiteX39" fmla="*/ 1238270 w 3435530"/>
                <a:gd name="connsiteY39" fmla="*/ 5747065 h 5747065"/>
                <a:gd name="connsiteX40" fmla="*/ 1242532 w 3435530"/>
                <a:gd name="connsiteY40" fmla="*/ 5704784 h 5747065"/>
                <a:gd name="connsiteX41" fmla="*/ 52000 w 3435530"/>
                <a:gd name="connsiteY41" fmla="*/ 4514254 h 5747065"/>
                <a:gd name="connsiteX42" fmla="*/ 0 w 3435530"/>
                <a:gd name="connsiteY42" fmla="*/ 4516880 h 5747065"/>
                <a:gd name="connsiteX43" fmla="*/ 0 w 3435530"/>
                <a:gd name="connsiteY43" fmla="*/ 4357817 h 5747065"/>
                <a:gd name="connsiteX44" fmla="*/ 52000 w 3435530"/>
                <a:gd name="connsiteY44" fmla="*/ 4053777 h 5747065"/>
                <a:gd name="connsiteX45" fmla="*/ 1703008 w 3435530"/>
                <a:gd name="connsiteY45" fmla="*/ 5704784 h 5747065"/>
                <a:gd name="connsiteX46" fmla="*/ 1700874 w 3435530"/>
                <a:gd name="connsiteY46" fmla="*/ 5747065 h 5747065"/>
                <a:gd name="connsiteX47" fmla="*/ 1533430 w 3435530"/>
                <a:gd name="connsiteY47" fmla="*/ 5747065 h 5747065"/>
                <a:gd name="connsiteX48" fmla="*/ 1535564 w 3435530"/>
                <a:gd name="connsiteY48" fmla="*/ 5704784 h 5747065"/>
                <a:gd name="connsiteX49" fmla="*/ 52000 w 3435530"/>
                <a:gd name="connsiteY49" fmla="*/ 4221222 h 5747065"/>
                <a:gd name="connsiteX50" fmla="*/ 0 w 3435530"/>
                <a:gd name="connsiteY50" fmla="*/ 4223848 h 5747065"/>
                <a:gd name="connsiteX51" fmla="*/ 0 w 3435530"/>
                <a:gd name="connsiteY51" fmla="*/ 4056403 h 5747065"/>
                <a:gd name="connsiteX52" fmla="*/ 52004 w 3435530"/>
                <a:gd name="connsiteY52" fmla="*/ 3737897 h 5747065"/>
                <a:gd name="connsiteX53" fmla="*/ 2018892 w 3435530"/>
                <a:gd name="connsiteY53" fmla="*/ 5704785 h 5747065"/>
                <a:gd name="connsiteX54" fmla="*/ 2016758 w 3435530"/>
                <a:gd name="connsiteY54" fmla="*/ 5747065 h 5747065"/>
                <a:gd name="connsiteX55" fmla="*/ 1833406 w 3435530"/>
                <a:gd name="connsiteY55" fmla="*/ 5747065 h 5747065"/>
                <a:gd name="connsiteX56" fmla="*/ 1835540 w 3435530"/>
                <a:gd name="connsiteY56" fmla="*/ 5704785 h 5747065"/>
                <a:gd name="connsiteX57" fmla="*/ 52004 w 3435530"/>
                <a:gd name="connsiteY57" fmla="*/ 3921250 h 5747065"/>
                <a:gd name="connsiteX58" fmla="*/ 0 w 3435530"/>
                <a:gd name="connsiteY58" fmla="*/ 3923876 h 5747065"/>
                <a:gd name="connsiteX59" fmla="*/ 0 w 3435530"/>
                <a:gd name="connsiteY59" fmla="*/ 3740523 h 5747065"/>
                <a:gd name="connsiteX60" fmla="*/ 1789548 w 3435530"/>
                <a:gd name="connsiteY60" fmla="*/ 3408939 h 5747065"/>
                <a:gd name="connsiteX61" fmla="*/ 1286318 w 3435530"/>
                <a:gd name="connsiteY61" fmla="*/ 3692239 h 5747065"/>
                <a:gd name="connsiteX62" fmla="*/ 1253558 w 3435530"/>
                <a:gd name="connsiteY62" fmla="*/ 3756233 h 5747065"/>
                <a:gd name="connsiteX63" fmla="*/ 1350940 w 3435530"/>
                <a:gd name="connsiteY63" fmla="*/ 3819908 h 5747065"/>
                <a:gd name="connsiteX64" fmla="*/ 1353092 w 3435530"/>
                <a:gd name="connsiteY64" fmla="*/ 3812975 h 5747065"/>
                <a:gd name="connsiteX65" fmla="*/ 1789544 w 3435530"/>
                <a:gd name="connsiteY65" fmla="*/ 3523674 h 5747065"/>
                <a:gd name="connsiteX66" fmla="*/ 2155058 w 3435530"/>
                <a:gd name="connsiteY66" fmla="*/ 3696049 h 5747065"/>
                <a:gd name="connsiteX67" fmla="*/ 2193730 w 3435530"/>
                <a:gd name="connsiteY67" fmla="*/ 3750442 h 5747065"/>
                <a:gd name="connsiteX68" fmla="*/ 2290208 w 3435530"/>
                <a:gd name="connsiteY68" fmla="*/ 3691830 h 5747065"/>
                <a:gd name="connsiteX69" fmla="*/ 2277472 w 3435530"/>
                <a:gd name="connsiteY69" fmla="*/ 3668365 h 5747065"/>
                <a:gd name="connsiteX70" fmla="*/ 1789548 w 3435530"/>
                <a:gd name="connsiteY70" fmla="*/ 3408939 h 5747065"/>
                <a:gd name="connsiteX71" fmla="*/ 1789548 w 3435530"/>
                <a:gd name="connsiteY71" fmla="*/ 3108404 h 5747065"/>
                <a:gd name="connsiteX72" fmla="*/ 1029292 w 3435530"/>
                <a:gd name="connsiteY72" fmla="*/ 3536401 h 5747065"/>
                <a:gd name="connsiteX73" fmla="*/ 988340 w 3435530"/>
                <a:gd name="connsiteY73" fmla="*/ 3616396 h 5747065"/>
                <a:gd name="connsiteX74" fmla="*/ 1069720 w 3435530"/>
                <a:gd name="connsiteY74" fmla="*/ 3652884 h 5747065"/>
                <a:gd name="connsiteX75" fmla="*/ 1107756 w 3435530"/>
                <a:gd name="connsiteY75" fmla="*/ 3673693 h 5747065"/>
                <a:gd name="connsiteX76" fmla="*/ 1142808 w 3435530"/>
                <a:gd name="connsiteY76" fmla="*/ 3605227 h 5747065"/>
                <a:gd name="connsiteX77" fmla="*/ 1789548 w 3435530"/>
                <a:gd name="connsiteY77" fmla="*/ 3241134 h 5747065"/>
                <a:gd name="connsiteX78" fmla="*/ 2416620 w 3435530"/>
                <a:gd name="connsiteY78" fmla="*/ 3574544 h 5747065"/>
                <a:gd name="connsiteX79" fmla="*/ 2440832 w 3435530"/>
                <a:gd name="connsiteY79" fmla="*/ 3619150 h 5747065"/>
                <a:gd name="connsiteX80" fmla="*/ 2491340 w 3435530"/>
                <a:gd name="connsiteY80" fmla="*/ 3594820 h 5747065"/>
                <a:gd name="connsiteX81" fmla="*/ 2567076 w 3435530"/>
                <a:gd name="connsiteY81" fmla="*/ 3567100 h 5747065"/>
                <a:gd name="connsiteX82" fmla="*/ 2508242 w 3435530"/>
                <a:gd name="connsiteY82" fmla="*/ 3474077 h 5747065"/>
                <a:gd name="connsiteX83" fmla="*/ 1789548 w 3435530"/>
                <a:gd name="connsiteY83" fmla="*/ 3108404 h 5747065"/>
                <a:gd name="connsiteX84" fmla="*/ 1789544 w 3435530"/>
                <a:gd name="connsiteY84" fmla="*/ 2806822 h 5747065"/>
                <a:gd name="connsiteX85" fmla="*/ 771374 w 3435530"/>
                <a:gd name="connsiteY85" fmla="*/ 3380019 h 5747065"/>
                <a:gd name="connsiteX86" fmla="*/ 704566 w 3435530"/>
                <a:gd name="connsiteY86" fmla="*/ 3510518 h 5747065"/>
                <a:gd name="connsiteX87" fmla="*/ 732956 w 3435530"/>
                <a:gd name="connsiteY87" fmla="*/ 3517817 h 5747065"/>
                <a:gd name="connsiteX88" fmla="*/ 844534 w 3435530"/>
                <a:gd name="connsiteY88" fmla="*/ 3557494 h 5747065"/>
                <a:gd name="connsiteX89" fmla="*/ 896538 w 3435530"/>
                <a:gd name="connsiteY89" fmla="*/ 3455911 h 5747065"/>
                <a:gd name="connsiteX90" fmla="*/ 1789548 w 3435530"/>
                <a:gd name="connsiteY90" fmla="*/ 2953177 h 5747065"/>
                <a:gd name="connsiteX91" fmla="*/ 2707700 w 3435530"/>
                <a:gd name="connsiteY91" fmla="*/ 3499638 h 5747065"/>
                <a:gd name="connsiteX92" fmla="*/ 2714834 w 3435530"/>
                <a:gd name="connsiteY92" fmla="*/ 3514447 h 5747065"/>
                <a:gd name="connsiteX93" fmla="*/ 2857730 w 3435530"/>
                <a:gd name="connsiteY93" fmla="*/ 3477705 h 5747065"/>
                <a:gd name="connsiteX94" fmla="*/ 2807720 w 3435530"/>
                <a:gd name="connsiteY94" fmla="*/ 3380019 h 5747065"/>
                <a:gd name="connsiteX95" fmla="*/ 1789544 w 3435530"/>
                <a:gd name="connsiteY95" fmla="*/ 2806822 h 5747065"/>
                <a:gd name="connsiteX96" fmla="*/ 1789544 w 3435530"/>
                <a:gd name="connsiteY96" fmla="*/ 2513790 h 5747065"/>
                <a:gd name="connsiteX97" fmla="*/ 667754 w 3435530"/>
                <a:gd name="connsiteY97" fmla="*/ 3026471 h 5747065"/>
                <a:gd name="connsiteX98" fmla="*/ 580338 w 3435530"/>
                <a:gd name="connsiteY98" fmla="*/ 3140503 h 5747065"/>
                <a:gd name="connsiteX99" fmla="*/ 637828 w 3435530"/>
                <a:gd name="connsiteY99" fmla="*/ 3298738 h 5747065"/>
                <a:gd name="connsiteX100" fmla="*/ 698430 w 3435530"/>
                <a:gd name="connsiteY100" fmla="*/ 3202920 h 5747065"/>
                <a:gd name="connsiteX101" fmla="*/ 1789544 w 3435530"/>
                <a:gd name="connsiteY101" fmla="*/ 2647759 h 5747065"/>
                <a:gd name="connsiteX102" fmla="*/ 2943752 w 3435530"/>
                <a:gd name="connsiteY102" fmla="*/ 3297539 h 5747065"/>
                <a:gd name="connsiteX103" fmla="*/ 3019918 w 3435530"/>
                <a:gd name="connsiteY103" fmla="*/ 3446320 h 5747065"/>
                <a:gd name="connsiteX104" fmla="*/ 3148548 w 3435530"/>
                <a:gd name="connsiteY104" fmla="*/ 3426689 h 5747065"/>
                <a:gd name="connsiteX105" fmla="*/ 3158824 w 3435530"/>
                <a:gd name="connsiteY105" fmla="*/ 3426170 h 5747065"/>
                <a:gd name="connsiteX106" fmla="*/ 3156524 w 3435530"/>
                <a:gd name="connsiteY106" fmla="*/ 3419883 h 5747065"/>
                <a:gd name="connsiteX107" fmla="*/ 1789544 w 3435530"/>
                <a:gd name="connsiteY107" fmla="*/ 2513790 h 5747065"/>
                <a:gd name="connsiteX108" fmla="*/ 196412 w 3435530"/>
                <a:gd name="connsiteY108" fmla="*/ 0 h 5747065"/>
                <a:gd name="connsiteX109" fmla="*/ 1846890 w 3435530"/>
                <a:gd name="connsiteY109" fmla="*/ 702571 h 5747065"/>
                <a:gd name="connsiteX110" fmla="*/ 1855272 w 3435530"/>
                <a:gd name="connsiteY110" fmla="*/ 711997 h 5747065"/>
                <a:gd name="connsiteX111" fmla="*/ 1892802 w 3435530"/>
                <a:gd name="connsiteY111" fmla="*/ 670703 h 5747065"/>
                <a:gd name="connsiteX112" fmla="*/ 3277888 w 3435530"/>
                <a:gd name="connsiteY112" fmla="*/ 11823 h 5747065"/>
                <a:gd name="connsiteX113" fmla="*/ 3435530 w 3435530"/>
                <a:gd name="connsiteY113" fmla="*/ 3862 h 5747065"/>
                <a:gd name="connsiteX114" fmla="*/ 3435530 w 3435530"/>
                <a:gd name="connsiteY114" fmla="*/ 196765 h 5747065"/>
                <a:gd name="connsiteX115" fmla="*/ 3297610 w 3435530"/>
                <a:gd name="connsiteY115" fmla="*/ 203730 h 5747065"/>
                <a:gd name="connsiteX116" fmla="*/ 2029204 w 3435530"/>
                <a:gd name="connsiteY116" fmla="*/ 807105 h 5747065"/>
                <a:gd name="connsiteX117" fmla="*/ 1982644 w 3435530"/>
                <a:gd name="connsiteY117" fmla="*/ 858334 h 5747065"/>
                <a:gd name="connsiteX118" fmla="*/ 2062504 w 3435530"/>
                <a:gd name="connsiteY118" fmla="*/ 963722 h 5747065"/>
                <a:gd name="connsiteX119" fmla="*/ 2121218 w 3435530"/>
                <a:gd name="connsiteY119" fmla="*/ 899120 h 5747065"/>
                <a:gd name="connsiteX120" fmla="*/ 3310916 w 3435530"/>
                <a:gd name="connsiteY120" fmla="*/ 333186 h 5747065"/>
                <a:gd name="connsiteX121" fmla="*/ 3435530 w 3435530"/>
                <a:gd name="connsiteY121" fmla="*/ 326894 h 5747065"/>
                <a:gd name="connsiteX122" fmla="*/ 3435530 w 3435530"/>
                <a:gd name="connsiteY122" fmla="*/ 510186 h 5747065"/>
                <a:gd name="connsiteX123" fmla="*/ 3332474 w 3435530"/>
                <a:gd name="connsiteY123" fmla="*/ 515309 h 5747065"/>
                <a:gd name="connsiteX124" fmla="*/ 2266086 w 3435530"/>
                <a:gd name="connsiteY124" fmla="*/ 1013731 h 5747065"/>
                <a:gd name="connsiteX125" fmla="*/ 2166166 w 3435530"/>
                <a:gd name="connsiteY125" fmla="*/ 1122362 h 5747065"/>
                <a:gd name="connsiteX126" fmla="*/ 2173400 w 3435530"/>
                <a:gd name="connsiteY126" fmla="*/ 1133656 h 5747065"/>
                <a:gd name="connsiteX127" fmla="*/ 2233356 w 3435530"/>
                <a:gd name="connsiteY127" fmla="*/ 1245961 h 5747065"/>
                <a:gd name="connsiteX128" fmla="*/ 2238020 w 3435530"/>
                <a:gd name="connsiteY128" fmla="*/ 1239724 h 5747065"/>
                <a:gd name="connsiteX129" fmla="*/ 3322438 w 3435530"/>
                <a:gd name="connsiteY129" fmla="*/ 649678 h 5747065"/>
                <a:gd name="connsiteX130" fmla="*/ 3435530 w 3435530"/>
                <a:gd name="connsiteY130" fmla="*/ 643256 h 5747065"/>
                <a:gd name="connsiteX131" fmla="*/ 3435530 w 3435530"/>
                <a:gd name="connsiteY131" fmla="*/ 810581 h 5747065"/>
                <a:gd name="connsiteX132" fmla="*/ 3346326 w 3435530"/>
                <a:gd name="connsiteY132" fmla="*/ 815506 h 5747065"/>
                <a:gd name="connsiteX133" fmla="*/ 2390228 w 3435530"/>
                <a:gd name="connsiteY133" fmla="*/ 1319037 h 5747065"/>
                <a:gd name="connsiteX134" fmla="*/ 2313466 w 3435530"/>
                <a:gd name="connsiteY134" fmla="*/ 1419170 h 5747065"/>
                <a:gd name="connsiteX135" fmla="*/ 2331952 w 3435530"/>
                <a:gd name="connsiteY135" fmla="*/ 1461653 h 5747065"/>
                <a:gd name="connsiteX136" fmla="*/ 2370694 w 3435530"/>
                <a:gd name="connsiteY136" fmla="*/ 1574874 h 5747065"/>
                <a:gd name="connsiteX137" fmla="*/ 2420904 w 3435530"/>
                <a:gd name="connsiteY137" fmla="*/ 1495486 h 5747065"/>
                <a:gd name="connsiteX138" fmla="*/ 3346466 w 3435530"/>
                <a:gd name="connsiteY138" fmla="*/ 950379 h 5747065"/>
                <a:gd name="connsiteX139" fmla="*/ 3435530 w 3435530"/>
                <a:gd name="connsiteY139" fmla="*/ 944971 h 5747065"/>
                <a:gd name="connsiteX140" fmla="*/ 3435530 w 3435530"/>
                <a:gd name="connsiteY140" fmla="*/ 1104455 h 5747065"/>
                <a:gd name="connsiteX141" fmla="*/ 3352948 w 3435530"/>
                <a:gd name="connsiteY141" fmla="*/ 1109924 h 5747065"/>
                <a:gd name="connsiteX142" fmla="*/ 2493846 w 3435530"/>
                <a:gd name="connsiteY142" fmla="*/ 1672585 h 5747065"/>
                <a:gd name="connsiteX143" fmla="*/ 2431350 w 3435530"/>
                <a:gd name="connsiteY143" fmla="*/ 1794662 h 5747065"/>
                <a:gd name="connsiteX144" fmla="*/ 2432842 w 3435530"/>
                <a:gd name="connsiteY144" fmla="*/ 1800616 h 5747065"/>
                <a:gd name="connsiteX145" fmla="*/ 2570008 w 3435530"/>
                <a:gd name="connsiteY145" fmla="*/ 1844197 h 5747065"/>
                <a:gd name="connsiteX146" fmla="*/ 2619010 w 3435530"/>
                <a:gd name="connsiteY146" fmla="*/ 1748477 h 5747065"/>
                <a:gd name="connsiteX147" fmla="*/ 3372502 w 3435530"/>
                <a:gd name="connsiteY147" fmla="*/ 1254984 h 5747065"/>
                <a:gd name="connsiteX148" fmla="*/ 3435530 w 3435530"/>
                <a:gd name="connsiteY148" fmla="*/ 1250810 h 5747065"/>
                <a:gd name="connsiteX149" fmla="*/ 3435530 w 3435530"/>
                <a:gd name="connsiteY149" fmla="*/ 1406037 h 5747065"/>
                <a:gd name="connsiteX150" fmla="*/ 3393242 w 3435530"/>
                <a:gd name="connsiteY150" fmla="*/ 1408837 h 5747065"/>
                <a:gd name="connsiteX151" fmla="*/ 2751766 w 3435530"/>
                <a:gd name="connsiteY151" fmla="*/ 1828967 h 5747065"/>
                <a:gd name="connsiteX152" fmla="*/ 2712650 w 3435530"/>
                <a:gd name="connsiteY152" fmla="*/ 1905377 h 5747065"/>
                <a:gd name="connsiteX153" fmla="*/ 2822766 w 3435530"/>
                <a:gd name="connsiteY153" fmla="*/ 1953230 h 5747065"/>
                <a:gd name="connsiteX154" fmla="*/ 2833656 w 3435530"/>
                <a:gd name="connsiteY154" fmla="*/ 1959566 h 5747065"/>
                <a:gd name="connsiteX155" fmla="*/ 2865278 w 3435530"/>
                <a:gd name="connsiteY155" fmla="*/ 1897793 h 5747065"/>
                <a:gd name="connsiteX156" fmla="*/ 3410976 w 3435530"/>
                <a:gd name="connsiteY156" fmla="*/ 1540392 h 5747065"/>
                <a:gd name="connsiteX157" fmla="*/ 3435530 w 3435530"/>
                <a:gd name="connsiteY157" fmla="*/ 1538766 h 5747065"/>
                <a:gd name="connsiteX158" fmla="*/ 3435530 w 3435530"/>
                <a:gd name="connsiteY158" fmla="*/ 1706571 h 5747065"/>
                <a:gd name="connsiteX159" fmla="*/ 3433398 w 3435530"/>
                <a:gd name="connsiteY159" fmla="*/ 1706712 h 5747065"/>
                <a:gd name="connsiteX160" fmla="*/ 3008788 w 3435530"/>
                <a:gd name="connsiteY160" fmla="*/ 1984805 h 5747065"/>
                <a:gd name="connsiteX161" fmla="*/ 2978546 w 3435530"/>
                <a:gd name="connsiteY161" fmla="*/ 2043881 h 5747065"/>
                <a:gd name="connsiteX162" fmla="*/ 3052676 w 3435530"/>
                <a:gd name="connsiteY162" fmla="*/ 2087019 h 5747065"/>
                <a:gd name="connsiteX163" fmla="*/ 3076140 w 3435530"/>
                <a:gd name="connsiteY163" fmla="*/ 2104592 h 5747065"/>
                <a:gd name="connsiteX164" fmla="*/ 3146506 w 3435530"/>
                <a:gd name="connsiteY164" fmla="*/ 1988615 h 5747065"/>
                <a:gd name="connsiteX165" fmla="*/ 3405044 w 3435530"/>
                <a:gd name="connsiteY165" fmla="*/ 1828371 h 5747065"/>
                <a:gd name="connsiteX166" fmla="*/ 3435530 w 3435530"/>
                <a:gd name="connsiteY166" fmla="*/ 1824914 h 5747065"/>
                <a:gd name="connsiteX167" fmla="*/ 3435530 w 3435530"/>
                <a:gd name="connsiteY167" fmla="*/ 2700264 h 5747065"/>
                <a:gd name="connsiteX168" fmla="*/ 3399666 w 3435530"/>
                <a:gd name="connsiteY168" fmla="*/ 2653771 h 5747065"/>
                <a:gd name="connsiteX169" fmla="*/ 1789548 w 3435530"/>
                <a:gd name="connsiteY169" fmla="*/ 1900338 h 5747065"/>
                <a:gd name="connsiteX170" fmla="*/ 306734 w 3435530"/>
                <a:gd name="connsiteY170" fmla="*/ 2514539 h 5747065"/>
                <a:gd name="connsiteX171" fmla="*/ 250730 w 3435530"/>
                <a:gd name="connsiteY171" fmla="*/ 2576160 h 5747065"/>
                <a:gd name="connsiteX172" fmla="*/ 295920 w 3435530"/>
                <a:gd name="connsiteY172" fmla="*/ 2630015 h 5747065"/>
                <a:gd name="connsiteX173" fmla="*/ 330182 w 3435530"/>
                <a:gd name="connsiteY173" fmla="*/ 2681993 h 5747065"/>
                <a:gd name="connsiteX174" fmla="*/ 398746 w 3435530"/>
                <a:gd name="connsiteY174" fmla="*/ 2606554 h 5747065"/>
                <a:gd name="connsiteX175" fmla="*/ 1789548 w 3435530"/>
                <a:gd name="connsiteY175" fmla="*/ 2030466 h 5747065"/>
                <a:gd name="connsiteX176" fmla="*/ 3393556 w 3435530"/>
                <a:gd name="connsiteY176" fmla="*/ 2858747 h 5747065"/>
                <a:gd name="connsiteX177" fmla="*/ 3435530 w 3435530"/>
                <a:gd name="connsiteY177" fmla="*/ 2928807 h 5747065"/>
                <a:gd name="connsiteX178" fmla="*/ 3435530 w 3435530"/>
                <a:gd name="connsiteY178" fmla="*/ 3313247 h 5747065"/>
                <a:gd name="connsiteX179" fmla="*/ 3329352 w 3435530"/>
                <a:gd name="connsiteY179" fmla="*/ 3096783 h 5747065"/>
                <a:gd name="connsiteX180" fmla="*/ 1789548 w 3435530"/>
                <a:gd name="connsiteY180" fmla="*/ 2213818 h 5747065"/>
                <a:gd name="connsiteX181" fmla="*/ 543616 w 3435530"/>
                <a:gd name="connsiteY181" fmla="*/ 2721165 h 5747065"/>
                <a:gd name="connsiteX182" fmla="*/ 434326 w 3435530"/>
                <a:gd name="connsiteY182" fmla="*/ 2839984 h 5747065"/>
                <a:gd name="connsiteX183" fmla="*/ 441944 w 3435530"/>
                <a:gd name="connsiteY183" fmla="*/ 2851543 h 5747065"/>
                <a:gd name="connsiteX184" fmla="*/ 500328 w 3435530"/>
                <a:gd name="connsiteY184" fmla="*/ 2967515 h 5747065"/>
                <a:gd name="connsiteX185" fmla="*/ 515550 w 3435530"/>
                <a:gd name="connsiteY185" fmla="*/ 2947158 h 5747065"/>
                <a:gd name="connsiteX186" fmla="*/ 1789544 w 3435530"/>
                <a:gd name="connsiteY186" fmla="*/ 2346345 h 5747065"/>
                <a:gd name="connsiteX187" fmla="*/ 3310808 w 3435530"/>
                <a:gd name="connsiteY187" fmla="*/ 3354706 h 5747065"/>
                <a:gd name="connsiteX188" fmla="*/ 3333732 w 3435530"/>
                <a:gd name="connsiteY188" fmla="*/ 3417338 h 5747065"/>
                <a:gd name="connsiteX189" fmla="*/ 3382680 w 3435530"/>
                <a:gd name="connsiteY189" fmla="*/ 3414866 h 5747065"/>
                <a:gd name="connsiteX190" fmla="*/ 3435530 w 3435530"/>
                <a:gd name="connsiteY190" fmla="*/ 3417535 h 5747065"/>
                <a:gd name="connsiteX191" fmla="*/ 3435530 w 3435530"/>
                <a:gd name="connsiteY191" fmla="*/ 3610438 h 5747065"/>
                <a:gd name="connsiteX192" fmla="*/ 3382680 w 3435530"/>
                <a:gd name="connsiteY192" fmla="*/ 3607769 h 5747065"/>
                <a:gd name="connsiteX193" fmla="*/ 1899864 w 3435530"/>
                <a:gd name="connsiteY193" fmla="*/ 4221971 h 5747065"/>
                <a:gd name="connsiteX194" fmla="*/ 1844774 w 3435530"/>
                <a:gd name="connsiteY194" fmla="*/ 4282585 h 5747065"/>
                <a:gd name="connsiteX195" fmla="*/ 1886996 w 3435530"/>
                <a:gd name="connsiteY195" fmla="*/ 4334691 h 5747065"/>
                <a:gd name="connsiteX196" fmla="*/ 1924098 w 3435530"/>
                <a:gd name="connsiteY196" fmla="*/ 4388562 h 5747065"/>
                <a:gd name="connsiteX197" fmla="*/ 1991878 w 3435530"/>
                <a:gd name="connsiteY197" fmla="*/ 4313985 h 5747065"/>
                <a:gd name="connsiteX198" fmla="*/ 3382680 w 3435530"/>
                <a:gd name="connsiteY198" fmla="*/ 3737897 h 5747065"/>
                <a:gd name="connsiteX199" fmla="*/ 3435530 w 3435530"/>
                <a:gd name="connsiteY199" fmla="*/ 3740566 h 5747065"/>
                <a:gd name="connsiteX200" fmla="*/ 3435530 w 3435530"/>
                <a:gd name="connsiteY200" fmla="*/ 3923919 h 5747065"/>
                <a:gd name="connsiteX201" fmla="*/ 3382680 w 3435530"/>
                <a:gd name="connsiteY201" fmla="*/ 3921250 h 5747065"/>
                <a:gd name="connsiteX202" fmla="*/ 2136748 w 3435530"/>
                <a:gd name="connsiteY202" fmla="*/ 4428597 h 5747065"/>
                <a:gd name="connsiteX203" fmla="*/ 2026774 w 3435530"/>
                <a:gd name="connsiteY203" fmla="*/ 4548157 h 5747065"/>
                <a:gd name="connsiteX204" fmla="*/ 2078616 w 3435530"/>
                <a:gd name="connsiteY204" fmla="*/ 4637697 h 5747065"/>
                <a:gd name="connsiteX205" fmla="*/ 2094202 w 3435530"/>
                <a:gd name="connsiteY205" fmla="*/ 4673955 h 5747065"/>
                <a:gd name="connsiteX206" fmla="*/ 2108682 w 3435530"/>
                <a:gd name="connsiteY206" fmla="*/ 4654590 h 5747065"/>
                <a:gd name="connsiteX207" fmla="*/ 3382678 w 3435530"/>
                <a:gd name="connsiteY207" fmla="*/ 4053777 h 5747065"/>
                <a:gd name="connsiteX208" fmla="*/ 3435530 w 3435530"/>
                <a:gd name="connsiteY208" fmla="*/ 4056446 h 5747065"/>
                <a:gd name="connsiteX209" fmla="*/ 3435530 w 3435530"/>
                <a:gd name="connsiteY209" fmla="*/ 4223891 h 5747065"/>
                <a:gd name="connsiteX210" fmla="*/ 3382678 w 3435530"/>
                <a:gd name="connsiteY210" fmla="*/ 4221222 h 5747065"/>
                <a:gd name="connsiteX211" fmla="*/ 2260886 w 3435530"/>
                <a:gd name="connsiteY211" fmla="*/ 4733903 h 5747065"/>
                <a:gd name="connsiteX212" fmla="*/ 2170598 w 3435530"/>
                <a:gd name="connsiteY212" fmla="*/ 4851682 h 5747065"/>
                <a:gd name="connsiteX213" fmla="*/ 2221604 w 3435530"/>
                <a:gd name="connsiteY213" fmla="*/ 4970342 h 5747065"/>
                <a:gd name="connsiteX214" fmla="*/ 2231764 w 3435530"/>
                <a:gd name="connsiteY214" fmla="*/ 5004899 h 5747065"/>
                <a:gd name="connsiteX215" fmla="*/ 2291562 w 3435530"/>
                <a:gd name="connsiteY215" fmla="*/ 4910352 h 5747065"/>
                <a:gd name="connsiteX216" fmla="*/ 3382678 w 3435530"/>
                <a:gd name="connsiteY216" fmla="*/ 4355191 h 5747065"/>
                <a:gd name="connsiteX217" fmla="*/ 3435530 w 3435530"/>
                <a:gd name="connsiteY217" fmla="*/ 4357860 h 5747065"/>
                <a:gd name="connsiteX218" fmla="*/ 3435530 w 3435530"/>
                <a:gd name="connsiteY218" fmla="*/ 4516923 h 5747065"/>
                <a:gd name="connsiteX219" fmla="*/ 3382678 w 3435530"/>
                <a:gd name="connsiteY219" fmla="*/ 4514254 h 5747065"/>
                <a:gd name="connsiteX220" fmla="*/ 2315894 w 3435530"/>
                <a:gd name="connsiteY220" fmla="*/ 5175672 h 5747065"/>
                <a:gd name="connsiteX221" fmla="*/ 2291876 w 3435530"/>
                <a:gd name="connsiteY221" fmla="*/ 5235557 h 5747065"/>
                <a:gd name="connsiteX222" fmla="*/ 2311018 w 3435530"/>
                <a:gd name="connsiteY222" fmla="*/ 5327684 h 5747065"/>
                <a:gd name="connsiteX223" fmla="*/ 2334092 w 3435530"/>
                <a:gd name="connsiteY223" fmla="*/ 5514073 h 5747065"/>
                <a:gd name="connsiteX224" fmla="*/ 2340932 w 3435530"/>
                <a:gd name="connsiteY224" fmla="*/ 5680689 h 5747065"/>
                <a:gd name="connsiteX225" fmla="*/ 2359716 w 3435530"/>
                <a:gd name="connsiteY225" fmla="*/ 5494348 h 5747065"/>
                <a:gd name="connsiteX226" fmla="*/ 3382680 w 3435530"/>
                <a:gd name="connsiteY226" fmla="*/ 4660609 h 5747065"/>
                <a:gd name="connsiteX227" fmla="*/ 3435530 w 3435530"/>
                <a:gd name="connsiteY227" fmla="*/ 4663278 h 5747065"/>
                <a:gd name="connsiteX228" fmla="*/ 3435530 w 3435530"/>
                <a:gd name="connsiteY228" fmla="*/ 4818505 h 5747065"/>
                <a:gd name="connsiteX229" fmla="*/ 3382680 w 3435530"/>
                <a:gd name="connsiteY229" fmla="*/ 4815836 h 5747065"/>
                <a:gd name="connsiteX230" fmla="*/ 2493728 w 3435530"/>
                <a:gd name="connsiteY230" fmla="*/ 5704785 h 5747065"/>
                <a:gd name="connsiteX231" fmla="*/ 2497990 w 3435530"/>
                <a:gd name="connsiteY231" fmla="*/ 5747065 h 5747065"/>
                <a:gd name="connsiteX232" fmla="*/ 2342764 w 3435530"/>
                <a:gd name="connsiteY232" fmla="*/ 5747065 h 5747065"/>
                <a:gd name="connsiteX233" fmla="*/ 2340780 w 3435530"/>
                <a:gd name="connsiteY233" fmla="*/ 5727376 h 5747065"/>
                <a:gd name="connsiteX234" fmla="*/ 2339786 w 3435530"/>
                <a:gd name="connsiteY234" fmla="*/ 5747065 h 5747065"/>
                <a:gd name="connsiteX235" fmla="*/ 2146886 w 3435530"/>
                <a:gd name="connsiteY235" fmla="*/ 5747065 h 5747065"/>
                <a:gd name="connsiteX236" fmla="*/ 2149020 w 3435530"/>
                <a:gd name="connsiteY236" fmla="*/ 5704785 h 5747065"/>
                <a:gd name="connsiteX237" fmla="*/ 52004 w 3435530"/>
                <a:gd name="connsiteY237" fmla="*/ 3607769 h 5747065"/>
                <a:gd name="connsiteX238" fmla="*/ 0 w 3435530"/>
                <a:gd name="connsiteY238" fmla="*/ 3610395 h 5747065"/>
                <a:gd name="connsiteX239" fmla="*/ 0 w 3435530"/>
                <a:gd name="connsiteY239" fmla="*/ 3408989 h 5747065"/>
                <a:gd name="connsiteX240" fmla="*/ 3056 w 3435530"/>
                <a:gd name="connsiteY240" fmla="*/ 3417338 h 5747065"/>
                <a:gd name="connsiteX241" fmla="*/ 52004 w 3435530"/>
                <a:gd name="connsiteY241" fmla="*/ 3414866 h 5747065"/>
                <a:gd name="connsiteX242" fmla="*/ 145368 w 3435530"/>
                <a:gd name="connsiteY242" fmla="*/ 3419581 h 5747065"/>
                <a:gd name="connsiteX243" fmla="*/ 114672 w 3435530"/>
                <a:gd name="connsiteY243" fmla="*/ 3333267 h 5747065"/>
                <a:gd name="connsiteX244" fmla="*/ 0 w 3435530"/>
                <a:gd name="connsiteY244" fmla="*/ 3099484 h 5747065"/>
                <a:gd name="connsiteX245" fmla="*/ 0 w 3435530"/>
                <a:gd name="connsiteY245" fmla="*/ 2777233 h 5747065"/>
                <a:gd name="connsiteX246" fmla="*/ 62880 w 3435530"/>
                <a:gd name="connsiteY246" fmla="*/ 2858747 h 5747065"/>
                <a:gd name="connsiteX247" fmla="*/ 337332 w 3435530"/>
                <a:gd name="connsiteY247" fmla="*/ 3412461 h 5747065"/>
                <a:gd name="connsiteX248" fmla="*/ 343232 w 3435530"/>
                <a:gd name="connsiteY248" fmla="*/ 3435403 h 5747065"/>
                <a:gd name="connsiteX249" fmla="*/ 482940 w 3435530"/>
                <a:gd name="connsiteY249" fmla="*/ 3456725 h 5747065"/>
                <a:gd name="connsiteX250" fmla="*/ 461608 w 3435530"/>
                <a:gd name="connsiteY250" fmla="*/ 3373765 h 5747065"/>
                <a:gd name="connsiteX251" fmla="*/ 68990 w 3435530"/>
                <a:gd name="connsiteY251" fmla="*/ 2653771 h 5747065"/>
                <a:gd name="connsiteX252" fmla="*/ 0 w 3435530"/>
                <a:gd name="connsiteY252" fmla="*/ 2577408 h 5747065"/>
                <a:gd name="connsiteX253" fmla="*/ 0 w 3435530"/>
                <a:gd name="connsiteY253" fmla="*/ 1859426 h 5747065"/>
                <a:gd name="connsiteX254" fmla="*/ 55556 w 3435530"/>
                <a:gd name="connsiteY254" fmla="*/ 1837537 h 5747065"/>
                <a:gd name="connsiteX255" fmla="*/ 196412 w 3435530"/>
                <a:gd name="connsiteY255" fmla="*/ 1816241 h 5747065"/>
                <a:gd name="connsiteX256" fmla="*/ 561924 w 3435530"/>
                <a:gd name="connsiteY256" fmla="*/ 1988616 h 5747065"/>
                <a:gd name="connsiteX257" fmla="*/ 600598 w 3435530"/>
                <a:gd name="connsiteY257" fmla="*/ 2043010 h 5747065"/>
                <a:gd name="connsiteX258" fmla="*/ 698036 w 3435530"/>
                <a:gd name="connsiteY258" fmla="*/ 1983816 h 5747065"/>
                <a:gd name="connsiteX259" fmla="*/ 698708 w 3435530"/>
                <a:gd name="connsiteY259" fmla="*/ 1983491 h 5747065"/>
                <a:gd name="connsiteX260" fmla="*/ 650464 w 3435530"/>
                <a:gd name="connsiteY260" fmla="*/ 1915634 h 5747065"/>
                <a:gd name="connsiteX261" fmla="*/ 196412 w 3435530"/>
                <a:gd name="connsiteY261" fmla="*/ 1701505 h 5747065"/>
                <a:gd name="connsiteX262" fmla="*/ 42326 w 3435530"/>
                <a:gd name="connsiteY262" fmla="*/ 1721886 h 5747065"/>
                <a:gd name="connsiteX263" fmla="*/ 0 w 3435530"/>
                <a:gd name="connsiteY263" fmla="*/ 1736344 h 5747065"/>
                <a:gd name="connsiteX264" fmla="*/ 0 w 3435530"/>
                <a:gd name="connsiteY264" fmla="*/ 1559568 h 5747065"/>
                <a:gd name="connsiteX265" fmla="*/ 95372 w 3435530"/>
                <a:gd name="connsiteY265" fmla="*/ 1540392 h 5747065"/>
                <a:gd name="connsiteX266" fmla="*/ 196412 w 3435530"/>
                <a:gd name="connsiteY266" fmla="*/ 1533700 h 5747065"/>
                <a:gd name="connsiteX267" fmla="*/ 823484 w 3435530"/>
                <a:gd name="connsiteY267" fmla="*/ 1867111 h 5747065"/>
                <a:gd name="connsiteX268" fmla="*/ 847696 w 3435530"/>
                <a:gd name="connsiteY268" fmla="*/ 1911720 h 5747065"/>
                <a:gd name="connsiteX269" fmla="*/ 898208 w 3435530"/>
                <a:gd name="connsiteY269" fmla="*/ 1887387 h 5747065"/>
                <a:gd name="connsiteX270" fmla="*/ 973944 w 3435530"/>
                <a:gd name="connsiteY270" fmla="*/ 1859667 h 5747065"/>
                <a:gd name="connsiteX271" fmla="*/ 915108 w 3435530"/>
                <a:gd name="connsiteY271" fmla="*/ 1766643 h 5747065"/>
                <a:gd name="connsiteX272" fmla="*/ 196412 w 3435530"/>
                <a:gd name="connsiteY272" fmla="*/ 1400971 h 5747065"/>
                <a:gd name="connsiteX273" fmla="*/ 77636 w 3435530"/>
                <a:gd name="connsiteY273" fmla="*/ 1408837 h 5747065"/>
                <a:gd name="connsiteX274" fmla="*/ 0 w 3435530"/>
                <a:gd name="connsiteY274" fmla="*/ 1424448 h 5747065"/>
                <a:gd name="connsiteX275" fmla="*/ 0 w 3435530"/>
                <a:gd name="connsiteY275" fmla="*/ 1266424 h 5747065"/>
                <a:gd name="connsiteX276" fmla="*/ 56896 w 3435530"/>
                <a:gd name="connsiteY276" fmla="*/ 1254984 h 5747065"/>
                <a:gd name="connsiteX277" fmla="*/ 196412 w 3435530"/>
                <a:gd name="connsiteY277" fmla="*/ 1245744 h 5747065"/>
                <a:gd name="connsiteX278" fmla="*/ 1089420 w 3435530"/>
                <a:gd name="connsiteY278" fmla="*/ 1748478 h 5747065"/>
                <a:gd name="connsiteX279" fmla="*/ 1119656 w 3435530"/>
                <a:gd name="connsiteY279" fmla="*/ 1807540 h 5747065"/>
                <a:gd name="connsiteX280" fmla="*/ 1264594 w 3435530"/>
                <a:gd name="connsiteY280" fmla="*/ 1770273 h 5747065"/>
                <a:gd name="connsiteX281" fmla="*/ 1214584 w 3435530"/>
                <a:gd name="connsiteY281" fmla="*/ 1672586 h 5747065"/>
                <a:gd name="connsiteX282" fmla="*/ 196412 w 3435530"/>
                <a:gd name="connsiteY282" fmla="*/ 1099389 h 5747065"/>
                <a:gd name="connsiteX283" fmla="*/ 37342 w 3435530"/>
                <a:gd name="connsiteY283" fmla="*/ 1109924 h 5747065"/>
                <a:gd name="connsiteX284" fmla="*/ 0 w 3435530"/>
                <a:gd name="connsiteY284" fmla="*/ 1117432 h 5747065"/>
                <a:gd name="connsiteX285" fmla="*/ 0 w 3435530"/>
                <a:gd name="connsiteY285" fmla="*/ 956058 h 5747065"/>
                <a:gd name="connsiteX286" fmla="*/ 30860 w 3435530"/>
                <a:gd name="connsiteY286" fmla="*/ 950379 h 5747065"/>
                <a:gd name="connsiteX287" fmla="*/ 196412 w 3435530"/>
                <a:gd name="connsiteY287" fmla="*/ 940326 h 5747065"/>
                <a:gd name="connsiteX288" fmla="*/ 1350620 w 3435530"/>
                <a:gd name="connsiteY288" fmla="*/ 1590105 h 5747065"/>
                <a:gd name="connsiteX289" fmla="*/ 1426788 w 3435530"/>
                <a:gd name="connsiteY289" fmla="*/ 1738888 h 5747065"/>
                <a:gd name="connsiteX290" fmla="*/ 1555418 w 3435530"/>
                <a:gd name="connsiteY290" fmla="*/ 1719257 h 5747065"/>
                <a:gd name="connsiteX291" fmla="*/ 1565690 w 3435530"/>
                <a:gd name="connsiteY291" fmla="*/ 1718739 h 5747065"/>
                <a:gd name="connsiteX292" fmla="*/ 1563388 w 3435530"/>
                <a:gd name="connsiteY292" fmla="*/ 1712450 h 5747065"/>
                <a:gd name="connsiteX293" fmla="*/ 196412 w 3435530"/>
                <a:gd name="connsiteY293" fmla="*/ 806357 h 5747065"/>
                <a:gd name="connsiteX294" fmla="*/ 30720 w 3435530"/>
                <a:gd name="connsiteY294" fmla="*/ 815506 h 5747065"/>
                <a:gd name="connsiteX295" fmla="*/ 0 w 3435530"/>
                <a:gd name="connsiteY295" fmla="*/ 820639 h 5747065"/>
                <a:gd name="connsiteX296" fmla="*/ 0 w 3435530"/>
                <a:gd name="connsiteY296" fmla="*/ 650853 h 5747065"/>
                <a:gd name="connsiteX297" fmla="*/ 6832 w 3435530"/>
                <a:gd name="connsiteY297" fmla="*/ 649678 h 5747065"/>
                <a:gd name="connsiteX298" fmla="*/ 196412 w 3435530"/>
                <a:gd name="connsiteY298" fmla="*/ 638912 h 5747065"/>
                <a:gd name="connsiteX299" fmla="*/ 1717676 w 3435530"/>
                <a:gd name="connsiteY299" fmla="*/ 1647272 h 5747065"/>
                <a:gd name="connsiteX300" fmla="*/ 1740600 w 3435530"/>
                <a:gd name="connsiteY300" fmla="*/ 1709906 h 5747065"/>
                <a:gd name="connsiteX301" fmla="*/ 1789548 w 3435530"/>
                <a:gd name="connsiteY301" fmla="*/ 1707434 h 5747065"/>
                <a:gd name="connsiteX302" fmla="*/ 1882696 w 3435530"/>
                <a:gd name="connsiteY302" fmla="*/ 1711552 h 5747065"/>
                <a:gd name="connsiteX303" fmla="*/ 1852214 w 3435530"/>
                <a:gd name="connsiteY303" fmla="*/ 1625834 h 5747065"/>
                <a:gd name="connsiteX304" fmla="*/ 196412 w 3435530"/>
                <a:gd name="connsiteY304" fmla="*/ 506384 h 5747065"/>
                <a:gd name="connsiteX305" fmla="*/ 16868 w 3435530"/>
                <a:gd name="connsiteY305" fmla="*/ 515309 h 5747065"/>
                <a:gd name="connsiteX306" fmla="*/ 0 w 3435530"/>
                <a:gd name="connsiteY306" fmla="*/ 517843 h 5747065"/>
                <a:gd name="connsiteX307" fmla="*/ 0 w 3435530"/>
                <a:gd name="connsiteY307" fmla="*/ 332949 h 5747065"/>
                <a:gd name="connsiteX308" fmla="*/ 196412 w 3435530"/>
                <a:gd name="connsiteY308" fmla="*/ 323031 h 5747065"/>
                <a:gd name="connsiteX309" fmla="*/ 2074872 w 3435530"/>
                <a:gd name="connsiteY309" fmla="*/ 1705027 h 5747065"/>
                <a:gd name="connsiteX310" fmla="*/ 2080774 w 3435530"/>
                <a:gd name="connsiteY310" fmla="*/ 1727977 h 5747065"/>
                <a:gd name="connsiteX311" fmla="*/ 2194902 w 3435530"/>
                <a:gd name="connsiteY311" fmla="*/ 1743201 h 5747065"/>
                <a:gd name="connsiteX312" fmla="*/ 2220384 w 3435530"/>
                <a:gd name="connsiteY312" fmla="*/ 1748912 h 5747065"/>
                <a:gd name="connsiteX313" fmla="*/ 2199152 w 3435530"/>
                <a:gd name="connsiteY313" fmla="*/ 1666332 h 5747065"/>
                <a:gd name="connsiteX314" fmla="*/ 196412 w 3435530"/>
                <a:gd name="connsiteY314" fmla="*/ 192903 h 5747065"/>
                <a:gd name="connsiteX315" fmla="*/ 0 w 3435530"/>
                <a:gd name="connsiteY315" fmla="*/ 202821 h 5747065"/>
                <a:gd name="connsiteX316" fmla="*/ 0 w 3435530"/>
                <a:gd name="connsiteY316" fmla="*/ 9918 h 5747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</a:cxnLst>
              <a:rect l="l" t="t" r="r" b="b"/>
              <a:pathLst>
                <a:path w="3435530" h="5747065">
                  <a:moveTo>
                    <a:pt x="3382678" y="5231106"/>
                  </a:moveTo>
                  <a:lnTo>
                    <a:pt x="3435530" y="5236434"/>
                  </a:lnTo>
                  <a:lnTo>
                    <a:pt x="3435530" y="5747065"/>
                  </a:lnTo>
                  <a:lnTo>
                    <a:pt x="2913262" y="5747065"/>
                  </a:lnTo>
                  <a:lnTo>
                    <a:pt x="2909000" y="5704784"/>
                  </a:lnTo>
                  <a:cubicBezTo>
                    <a:pt x="2909000" y="5443179"/>
                    <a:pt x="3121072" y="5231106"/>
                    <a:pt x="3382678" y="5231106"/>
                  </a:cubicBezTo>
                  <a:close/>
                  <a:moveTo>
                    <a:pt x="52000" y="5231106"/>
                  </a:moveTo>
                  <a:cubicBezTo>
                    <a:pt x="313608" y="5231106"/>
                    <a:pt x="525680" y="5443179"/>
                    <a:pt x="525680" y="5704784"/>
                  </a:cubicBezTo>
                  <a:lnTo>
                    <a:pt x="521418" y="5747065"/>
                  </a:lnTo>
                  <a:lnTo>
                    <a:pt x="0" y="5747065"/>
                  </a:lnTo>
                  <a:lnTo>
                    <a:pt x="0" y="5236348"/>
                  </a:lnTo>
                  <a:close/>
                  <a:moveTo>
                    <a:pt x="3382680" y="4948566"/>
                  </a:moveTo>
                  <a:lnTo>
                    <a:pt x="3435530" y="4951235"/>
                  </a:lnTo>
                  <a:lnTo>
                    <a:pt x="3435530" y="5121699"/>
                  </a:lnTo>
                  <a:lnTo>
                    <a:pt x="3382680" y="5116371"/>
                  </a:lnTo>
                  <a:cubicBezTo>
                    <a:pt x="3057706" y="5116371"/>
                    <a:pt x="2794264" y="5379813"/>
                    <a:pt x="2794264" y="5704785"/>
                  </a:cubicBezTo>
                  <a:lnTo>
                    <a:pt x="2798526" y="5747065"/>
                  </a:lnTo>
                  <a:lnTo>
                    <a:pt x="2630720" y="5747065"/>
                  </a:lnTo>
                  <a:lnTo>
                    <a:pt x="2626458" y="5704785"/>
                  </a:lnTo>
                  <a:cubicBezTo>
                    <a:pt x="2626458" y="5287137"/>
                    <a:pt x="2965030" y="4948566"/>
                    <a:pt x="3382680" y="4948566"/>
                  </a:cubicBezTo>
                  <a:close/>
                  <a:moveTo>
                    <a:pt x="52004" y="4948566"/>
                  </a:moveTo>
                  <a:cubicBezTo>
                    <a:pt x="469652" y="4948566"/>
                    <a:pt x="808224" y="5287137"/>
                    <a:pt x="808224" y="5704785"/>
                  </a:cubicBezTo>
                  <a:lnTo>
                    <a:pt x="803962" y="5747065"/>
                  </a:lnTo>
                  <a:lnTo>
                    <a:pt x="636158" y="5747065"/>
                  </a:lnTo>
                  <a:lnTo>
                    <a:pt x="640420" y="5704785"/>
                  </a:lnTo>
                  <a:cubicBezTo>
                    <a:pt x="640420" y="5379813"/>
                    <a:pt x="376976" y="5116371"/>
                    <a:pt x="52004" y="5116371"/>
                  </a:cubicBezTo>
                  <a:lnTo>
                    <a:pt x="0" y="5121614"/>
                  </a:lnTo>
                  <a:lnTo>
                    <a:pt x="0" y="4951192"/>
                  </a:lnTo>
                  <a:close/>
                  <a:moveTo>
                    <a:pt x="52004" y="4660609"/>
                  </a:moveTo>
                  <a:cubicBezTo>
                    <a:pt x="628684" y="4660609"/>
                    <a:pt x="1096180" y="5128104"/>
                    <a:pt x="1096180" y="5704785"/>
                  </a:cubicBezTo>
                  <a:lnTo>
                    <a:pt x="1091918" y="5747065"/>
                  </a:lnTo>
                  <a:lnTo>
                    <a:pt x="936690" y="5747065"/>
                  </a:lnTo>
                  <a:lnTo>
                    <a:pt x="940952" y="5704785"/>
                  </a:lnTo>
                  <a:cubicBezTo>
                    <a:pt x="940952" y="5213832"/>
                    <a:pt x="542956" y="4815836"/>
                    <a:pt x="52004" y="4815836"/>
                  </a:cubicBezTo>
                  <a:lnTo>
                    <a:pt x="0" y="4818462"/>
                  </a:lnTo>
                  <a:lnTo>
                    <a:pt x="0" y="4663235"/>
                  </a:lnTo>
                  <a:close/>
                  <a:moveTo>
                    <a:pt x="52000" y="4355191"/>
                  </a:moveTo>
                  <a:cubicBezTo>
                    <a:pt x="797360" y="4355191"/>
                    <a:pt x="1401596" y="4959424"/>
                    <a:pt x="1401596" y="5704784"/>
                  </a:cubicBezTo>
                  <a:lnTo>
                    <a:pt x="1399462" y="5747065"/>
                  </a:lnTo>
                  <a:lnTo>
                    <a:pt x="1238270" y="5747065"/>
                  </a:lnTo>
                  <a:lnTo>
                    <a:pt x="1242532" y="5704784"/>
                  </a:lnTo>
                  <a:cubicBezTo>
                    <a:pt x="1242532" y="5047272"/>
                    <a:pt x="709512" y="4514254"/>
                    <a:pt x="52000" y="4514254"/>
                  </a:cubicBezTo>
                  <a:lnTo>
                    <a:pt x="0" y="4516880"/>
                  </a:lnTo>
                  <a:lnTo>
                    <a:pt x="0" y="4357817"/>
                  </a:lnTo>
                  <a:close/>
                  <a:moveTo>
                    <a:pt x="52000" y="4053777"/>
                  </a:moveTo>
                  <a:cubicBezTo>
                    <a:pt x="963828" y="4053777"/>
                    <a:pt x="1703008" y="4792958"/>
                    <a:pt x="1703008" y="5704784"/>
                  </a:cubicBezTo>
                  <a:lnTo>
                    <a:pt x="1700874" y="5747065"/>
                  </a:lnTo>
                  <a:lnTo>
                    <a:pt x="1533430" y="5747065"/>
                  </a:lnTo>
                  <a:lnTo>
                    <a:pt x="1535564" y="5704784"/>
                  </a:lnTo>
                  <a:cubicBezTo>
                    <a:pt x="1535564" y="4885435"/>
                    <a:pt x="871352" y="4221222"/>
                    <a:pt x="52000" y="4221222"/>
                  </a:cubicBezTo>
                  <a:lnTo>
                    <a:pt x="0" y="4223848"/>
                  </a:lnTo>
                  <a:lnTo>
                    <a:pt x="0" y="4056403"/>
                  </a:lnTo>
                  <a:close/>
                  <a:moveTo>
                    <a:pt x="52004" y="3737897"/>
                  </a:moveTo>
                  <a:cubicBezTo>
                    <a:pt x="1138284" y="3737897"/>
                    <a:pt x="2018892" y="4618503"/>
                    <a:pt x="2018892" y="5704785"/>
                  </a:cubicBezTo>
                  <a:lnTo>
                    <a:pt x="2016758" y="5747065"/>
                  </a:lnTo>
                  <a:lnTo>
                    <a:pt x="1833406" y="5747065"/>
                  </a:lnTo>
                  <a:lnTo>
                    <a:pt x="1835540" y="5704785"/>
                  </a:lnTo>
                  <a:cubicBezTo>
                    <a:pt x="1835540" y="4719766"/>
                    <a:pt x="1037024" y="3921250"/>
                    <a:pt x="52004" y="3921250"/>
                  </a:cubicBezTo>
                  <a:lnTo>
                    <a:pt x="0" y="3923876"/>
                  </a:lnTo>
                  <a:lnTo>
                    <a:pt x="0" y="3740523"/>
                  </a:lnTo>
                  <a:close/>
                  <a:moveTo>
                    <a:pt x="1789548" y="3408939"/>
                  </a:moveTo>
                  <a:cubicBezTo>
                    <a:pt x="1576282" y="3408939"/>
                    <a:pt x="1389518" y="3522394"/>
                    <a:pt x="1286318" y="3692239"/>
                  </a:cubicBezTo>
                  <a:lnTo>
                    <a:pt x="1253558" y="3756233"/>
                  </a:lnTo>
                  <a:lnTo>
                    <a:pt x="1350940" y="3819908"/>
                  </a:lnTo>
                  <a:lnTo>
                    <a:pt x="1353092" y="3812975"/>
                  </a:lnTo>
                  <a:cubicBezTo>
                    <a:pt x="1425000" y="3642965"/>
                    <a:pt x="1593342" y="3523674"/>
                    <a:pt x="1789544" y="3523674"/>
                  </a:cubicBezTo>
                  <a:cubicBezTo>
                    <a:pt x="1936698" y="3523674"/>
                    <a:pt x="2068178" y="3590775"/>
                    <a:pt x="2155058" y="3696049"/>
                  </a:cubicBezTo>
                  <a:lnTo>
                    <a:pt x="2193730" y="3750442"/>
                  </a:lnTo>
                  <a:lnTo>
                    <a:pt x="2290208" y="3691830"/>
                  </a:lnTo>
                  <a:lnTo>
                    <a:pt x="2277472" y="3668365"/>
                  </a:lnTo>
                  <a:cubicBezTo>
                    <a:pt x="2171728" y="3511846"/>
                    <a:pt x="1992656" y="3408939"/>
                    <a:pt x="1789548" y="3408939"/>
                  </a:cubicBezTo>
                  <a:close/>
                  <a:moveTo>
                    <a:pt x="1789548" y="3108404"/>
                  </a:moveTo>
                  <a:cubicBezTo>
                    <a:pt x="1467360" y="3108404"/>
                    <a:pt x="1185204" y="3279807"/>
                    <a:pt x="1029292" y="3536401"/>
                  </a:cubicBezTo>
                  <a:lnTo>
                    <a:pt x="988340" y="3616396"/>
                  </a:lnTo>
                  <a:lnTo>
                    <a:pt x="1069720" y="3652884"/>
                  </a:lnTo>
                  <a:lnTo>
                    <a:pt x="1107756" y="3673693"/>
                  </a:lnTo>
                  <a:lnTo>
                    <a:pt x="1142808" y="3605227"/>
                  </a:lnTo>
                  <a:cubicBezTo>
                    <a:pt x="1275438" y="3386945"/>
                    <a:pt x="1515466" y="3241134"/>
                    <a:pt x="1789548" y="3241134"/>
                  </a:cubicBezTo>
                  <a:cubicBezTo>
                    <a:pt x="2050580" y="3241134"/>
                    <a:pt x="2280720" y="3373388"/>
                    <a:pt x="2416620" y="3574544"/>
                  </a:cubicBezTo>
                  <a:lnTo>
                    <a:pt x="2440832" y="3619150"/>
                  </a:lnTo>
                  <a:lnTo>
                    <a:pt x="2491340" y="3594820"/>
                  </a:lnTo>
                  <a:lnTo>
                    <a:pt x="2567076" y="3567100"/>
                  </a:lnTo>
                  <a:lnTo>
                    <a:pt x="2508242" y="3474077"/>
                  </a:lnTo>
                  <a:cubicBezTo>
                    <a:pt x="2346586" y="3252430"/>
                    <a:pt x="2084884" y="3108404"/>
                    <a:pt x="1789548" y="3108404"/>
                  </a:cubicBezTo>
                  <a:close/>
                  <a:moveTo>
                    <a:pt x="1789544" y="2806822"/>
                  </a:moveTo>
                  <a:cubicBezTo>
                    <a:pt x="1358054" y="2806822"/>
                    <a:pt x="980176" y="3036374"/>
                    <a:pt x="771374" y="3380019"/>
                  </a:cubicBezTo>
                  <a:lnTo>
                    <a:pt x="704566" y="3510518"/>
                  </a:lnTo>
                  <a:lnTo>
                    <a:pt x="732956" y="3517817"/>
                  </a:lnTo>
                  <a:lnTo>
                    <a:pt x="844534" y="3557494"/>
                  </a:lnTo>
                  <a:lnTo>
                    <a:pt x="896538" y="3455911"/>
                  </a:lnTo>
                  <a:cubicBezTo>
                    <a:pt x="1079674" y="3154511"/>
                    <a:pt x="1411098" y="2953177"/>
                    <a:pt x="1789548" y="2953177"/>
                  </a:cubicBezTo>
                  <a:cubicBezTo>
                    <a:pt x="2186016" y="2953177"/>
                    <a:pt x="2530876" y="3174142"/>
                    <a:pt x="2707700" y="3499638"/>
                  </a:cubicBezTo>
                  <a:lnTo>
                    <a:pt x="2714834" y="3514447"/>
                  </a:lnTo>
                  <a:lnTo>
                    <a:pt x="2857730" y="3477705"/>
                  </a:lnTo>
                  <a:lnTo>
                    <a:pt x="2807720" y="3380019"/>
                  </a:lnTo>
                  <a:cubicBezTo>
                    <a:pt x="2598916" y="3036374"/>
                    <a:pt x="2221038" y="2806822"/>
                    <a:pt x="1789544" y="2806822"/>
                  </a:cubicBezTo>
                  <a:close/>
                  <a:moveTo>
                    <a:pt x="1789544" y="2513790"/>
                  </a:moveTo>
                  <a:cubicBezTo>
                    <a:pt x="1341464" y="2513790"/>
                    <a:pt x="939780" y="2712438"/>
                    <a:pt x="667754" y="3026471"/>
                  </a:cubicBezTo>
                  <a:lnTo>
                    <a:pt x="580338" y="3140503"/>
                  </a:lnTo>
                  <a:lnTo>
                    <a:pt x="637828" y="3298738"/>
                  </a:lnTo>
                  <a:lnTo>
                    <a:pt x="698430" y="3202920"/>
                  </a:lnTo>
                  <a:cubicBezTo>
                    <a:pt x="943854" y="2866418"/>
                    <a:pt x="1341164" y="2647759"/>
                    <a:pt x="1789544" y="2647759"/>
                  </a:cubicBezTo>
                  <a:cubicBezTo>
                    <a:pt x="2278686" y="2647759"/>
                    <a:pt x="2707050" y="2907980"/>
                    <a:pt x="2943752" y="3297539"/>
                  </a:cubicBezTo>
                  <a:lnTo>
                    <a:pt x="3019918" y="3446320"/>
                  </a:lnTo>
                  <a:lnTo>
                    <a:pt x="3148548" y="3426689"/>
                  </a:lnTo>
                  <a:lnTo>
                    <a:pt x="3158824" y="3426170"/>
                  </a:lnTo>
                  <a:lnTo>
                    <a:pt x="3156524" y="3419883"/>
                  </a:lnTo>
                  <a:cubicBezTo>
                    <a:pt x="2931308" y="2887410"/>
                    <a:pt x="2404056" y="2513790"/>
                    <a:pt x="1789544" y="2513790"/>
                  </a:cubicBezTo>
                  <a:close/>
                  <a:moveTo>
                    <a:pt x="196412" y="0"/>
                  </a:moveTo>
                  <a:cubicBezTo>
                    <a:pt x="844812" y="0"/>
                    <a:pt x="1430270" y="269489"/>
                    <a:pt x="1846890" y="702571"/>
                  </a:cubicBezTo>
                  <a:lnTo>
                    <a:pt x="1855272" y="711997"/>
                  </a:lnTo>
                  <a:lnTo>
                    <a:pt x="1892802" y="670703"/>
                  </a:lnTo>
                  <a:cubicBezTo>
                    <a:pt x="2255396" y="308107"/>
                    <a:pt x="2739026" y="66547"/>
                    <a:pt x="3277888" y="11823"/>
                  </a:cubicBezTo>
                  <a:lnTo>
                    <a:pt x="3435530" y="3862"/>
                  </a:lnTo>
                  <a:lnTo>
                    <a:pt x="3435530" y="196765"/>
                  </a:lnTo>
                  <a:lnTo>
                    <a:pt x="3297610" y="203730"/>
                  </a:lnTo>
                  <a:cubicBezTo>
                    <a:pt x="2804142" y="253844"/>
                    <a:pt x="2361254" y="475056"/>
                    <a:pt x="2029204" y="807105"/>
                  </a:cubicBezTo>
                  <a:lnTo>
                    <a:pt x="1982644" y="858334"/>
                  </a:lnTo>
                  <a:lnTo>
                    <a:pt x="2062504" y="963722"/>
                  </a:lnTo>
                  <a:lnTo>
                    <a:pt x="2121218" y="899120"/>
                  </a:lnTo>
                  <a:cubicBezTo>
                    <a:pt x="2432664" y="587675"/>
                    <a:pt x="2848070" y="380191"/>
                    <a:pt x="3310916" y="333186"/>
                  </a:cubicBezTo>
                  <a:lnTo>
                    <a:pt x="3435530" y="326894"/>
                  </a:lnTo>
                  <a:lnTo>
                    <a:pt x="3435530" y="510186"/>
                  </a:lnTo>
                  <a:lnTo>
                    <a:pt x="3332474" y="515309"/>
                  </a:lnTo>
                  <a:cubicBezTo>
                    <a:pt x="2919142" y="556626"/>
                    <a:pt x="2547384" y="739063"/>
                    <a:pt x="2266086" y="1013731"/>
                  </a:cubicBezTo>
                  <a:lnTo>
                    <a:pt x="2166166" y="1122362"/>
                  </a:lnTo>
                  <a:lnTo>
                    <a:pt x="2173400" y="1133656"/>
                  </a:lnTo>
                  <a:lnTo>
                    <a:pt x="2233356" y="1245961"/>
                  </a:lnTo>
                  <a:lnTo>
                    <a:pt x="2238020" y="1239724"/>
                  </a:lnTo>
                  <a:cubicBezTo>
                    <a:pt x="2502988" y="918660"/>
                    <a:pt x="2886976" y="699461"/>
                    <a:pt x="3322438" y="649678"/>
                  </a:cubicBezTo>
                  <a:lnTo>
                    <a:pt x="3435530" y="643256"/>
                  </a:lnTo>
                  <a:lnTo>
                    <a:pt x="3435530" y="810581"/>
                  </a:lnTo>
                  <a:lnTo>
                    <a:pt x="3346326" y="815506"/>
                  </a:lnTo>
                  <a:cubicBezTo>
                    <a:pt x="2965542" y="857822"/>
                    <a:pt x="2628250" y="1044258"/>
                    <a:pt x="2390228" y="1319037"/>
                  </a:cubicBezTo>
                  <a:lnTo>
                    <a:pt x="2313466" y="1419170"/>
                  </a:lnTo>
                  <a:lnTo>
                    <a:pt x="2331952" y="1461653"/>
                  </a:lnTo>
                  <a:lnTo>
                    <a:pt x="2370694" y="1574874"/>
                  </a:lnTo>
                  <a:lnTo>
                    <a:pt x="2420904" y="1495486"/>
                  </a:lnTo>
                  <a:cubicBezTo>
                    <a:pt x="2635650" y="1201047"/>
                    <a:pt x="2966684" y="996832"/>
                    <a:pt x="3346466" y="950379"/>
                  </a:cubicBezTo>
                  <a:lnTo>
                    <a:pt x="3435530" y="944971"/>
                  </a:lnTo>
                  <a:lnTo>
                    <a:pt x="3435530" y="1104455"/>
                  </a:lnTo>
                  <a:lnTo>
                    <a:pt x="3352948" y="1109924"/>
                  </a:lnTo>
                  <a:cubicBezTo>
                    <a:pt x="2988698" y="1158560"/>
                    <a:pt x="2676548" y="1371896"/>
                    <a:pt x="2493846" y="1672585"/>
                  </a:cubicBezTo>
                  <a:lnTo>
                    <a:pt x="2431350" y="1794662"/>
                  </a:lnTo>
                  <a:lnTo>
                    <a:pt x="2432842" y="1800616"/>
                  </a:lnTo>
                  <a:lnTo>
                    <a:pt x="2570008" y="1844197"/>
                  </a:lnTo>
                  <a:lnTo>
                    <a:pt x="2619010" y="1748477"/>
                  </a:lnTo>
                  <a:cubicBezTo>
                    <a:pt x="2779254" y="1484752"/>
                    <a:pt x="3053032" y="1297641"/>
                    <a:pt x="3372502" y="1254984"/>
                  </a:cubicBezTo>
                  <a:lnTo>
                    <a:pt x="3435530" y="1250810"/>
                  </a:lnTo>
                  <a:lnTo>
                    <a:pt x="3435530" y="1406037"/>
                  </a:lnTo>
                  <a:lnTo>
                    <a:pt x="3393242" y="1408837"/>
                  </a:lnTo>
                  <a:cubicBezTo>
                    <a:pt x="3121264" y="1445153"/>
                    <a:pt x="2888188" y="1604447"/>
                    <a:pt x="2751766" y="1828967"/>
                  </a:cubicBezTo>
                  <a:lnTo>
                    <a:pt x="2712650" y="1905377"/>
                  </a:lnTo>
                  <a:lnTo>
                    <a:pt x="2822766" y="1953230"/>
                  </a:lnTo>
                  <a:lnTo>
                    <a:pt x="2833656" y="1959566"/>
                  </a:lnTo>
                  <a:lnTo>
                    <a:pt x="2865278" y="1897793"/>
                  </a:lnTo>
                  <a:cubicBezTo>
                    <a:pt x="2981330" y="1706795"/>
                    <a:pt x="3179608" y="1571285"/>
                    <a:pt x="3410976" y="1540392"/>
                  </a:cubicBezTo>
                  <a:lnTo>
                    <a:pt x="3435530" y="1538766"/>
                  </a:lnTo>
                  <a:lnTo>
                    <a:pt x="3435530" y="1706571"/>
                  </a:lnTo>
                  <a:lnTo>
                    <a:pt x="3433398" y="1706712"/>
                  </a:lnTo>
                  <a:cubicBezTo>
                    <a:pt x="3253370" y="1730750"/>
                    <a:pt x="3099090" y="1836191"/>
                    <a:pt x="3008788" y="1984805"/>
                  </a:cubicBezTo>
                  <a:lnTo>
                    <a:pt x="2978546" y="2043881"/>
                  </a:lnTo>
                  <a:lnTo>
                    <a:pt x="3052676" y="2087019"/>
                  </a:lnTo>
                  <a:lnTo>
                    <a:pt x="3076140" y="2104592"/>
                  </a:lnTo>
                  <a:lnTo>
                    <a:pt x="3146506" y="1988615"/>
                  </a:lnTo>
                  <a:cubicBezTo>
                    <a:pt x="3211666" y="1909660"/>
                    <a:pt x="3301914" y="1852177"/>
                    <a:pt x="3405044" y="1828371"/>
                  </a:cubicBezTo>
                  <a:lnTo>
                    <a:pt x="3435530" y="1824914"/>
                  </a:lnTo>
                  <a:lnTo>
                    <a:pt x="3435530" y="2700264"/>
                  </a:lnTo>
                  <a:lnTo>
                    <a:pt x="3399666" y="2653771"/>
                  </a:lnTo>
                  <a:cubicBezTo>
                    <a:pt x="3014996" y="2193289"/>
                    <a:pt x="2436482" y="1900338"/>
                    <a:pt x="1789548" y="1900338"/>
                  </a:cubicBezTo>
                  <a:cubicBezTo>
                    <a:pt x="1210472" y="1900338"/>
                    <a:pt x="686218" y="2135054"/>
                    <a:pt x="306734" y="2514539"/>
                  </a:cubicBezTo>
                  <a:lnTo>
                    <a:pt x="250730" y="2576160"/>
                  </a:lnTo>
                  <a:lnTo>
                    <a:pt x="295920" y="2630015"/>
                  </a:lnTo>
                  <a:lnTo>
                    <a:pt x="330182" y="2681993"/>
                  </a:lnTo>
                  <a:lnTo>
                    <a:pt x="398746" y="2606554"/>
                  </a:lnTo>
                  <a:cubicBezTo>
                    <a:pt x="754684" y="2250618"/>
                    <a:pt x="1246406" y="2030466"/>
                    <a:pt x="1789548" y="2030466"/>
                  </a:cubicBezTo>
                  <a:cubicBezTo>
                    <a:pt x="2451500" y="2030466"/>
                    <a:pt x="3037080" y="2357468"/>
                    <a:pt x="3393556" y="2858747"/>
                  </a:cubicBezTo>
                  <a:lnTo>
                    <a:pt x="3435530" y="2928807"/>
                  </a:lnTo>
                  <a:lnTo>
                    <a:pt x="3435530" y="3313247"/>
                  </a:lnTo>
                  <a:lnTo>
                    <a:pt x="3329352" y="3096783"/>
                  </a:lnTo>
                  <a:cubicBezTo>
                    <a:pt x="3019738" y="2568541"/>
                    <a:pt x="2446068" y="2213818"/>
                    <a:pt x="1789548" y="2213818"/>
                  </a:cubicBezTo>
                  <a:cubicBezTo>
                    <a:pt x="1304734" y="2213818"/>
                    <a:pt x="865100" y="2407258"/>
                    <a:pt x="543616" y="2721165"/>
                  </a:cubicBezTo>
                  <a:lnTo>
                    <a:pt x="434326" y="2839984"/>
                  </a:lnTo>
                  <a:lnTo>
                    <a:pt x="441944" y="2851543"/>
                  </a:lnTo>
                  <a:lnTo>
                    <a:pt x="500328" y="2967515"/>
                  </a:lnTo>
                  <a:lnTo>
                    <a:pt x="515550" y="2947158"/>
                  </a:lnTo>
                  <a:cubicBezTo>
                    <a:pt x="818368" y="2580227"/>
                    <a:pt x="1276644" y="2346345"/>
                    <a:pt x="1789544" y="2346345"/>
                  </a:cubicBezTo>
                  <a:cubicBezTo>
                    <a:pt x="2473416" y="2346345"/>
                    <a:pt x="3060172" y="2762134"/>
                    <a:pt x="3310808" y="3354706"/>
                  </a:cubicBezTo>
                  <a:lnTo>
                    <a:pt x="3333732" y="3417338"/>
                  </a:lnTo>
                  <a:lnTo>
                    <a:pt x="3382680" y="3414866"/>
                  </a:lnTo>
                  <a:lnTo>
                    <a:pt x="3435530" y="3417535"/>
                  </a:lnTo>
                  <a:lnTo>
                    <a:pt x="3435530" y="3610438"/>
                  </a:lnTo>
                  <a:lnTo>
                    <a:pt x="3382680" y="3607769"/>
                  </a:lnTo>
                  <a:cubicBezTo>
                    <a:pt x="2803604" y="3607769"/>
                    <a:pt x="2279350" y="3842486"/>
                    <a:pt x="1899864" y="4221971"/>
                  </a:cubicBezTo>
                  <a:lnTo>
                    <a:pt x="1844774" y="4282585"/>
                  </a:lnTo>
                  <a:lnTo>
                    <a:pt x="1886996" y="4334691"/>
                  </a:lnTo>
                  <a:lnTo>
                    <a:pt x="1924098" y="4388562"/>
                  </a:lnTo>
                  <a:lnTo>
                    <a:pt x="1991878" y="4313985"/>
                  </a:lnTo>
                  <a:cubicBezTo>
                    <a:pt x="2347816" y="3958049"/>
                    <a:pt x="2839538" y="3737897"/>
                    <a:pt x="3382680" y="3737897"/>
                  </a:cubicBezTo>
                  <a:lnTo>
                    <a:pt x="3435530" y="3740566"/>
                  </a:lnTo>
                  <a:lnTo>
                    <a:pt x="3435530" y="3923919"/>
                  </a:lnTo>
                  <a:lnTo>
                    <a:pt x="3382680" y="3921250"/>
                  </a:lnTo>
                  <a:cubicBezTo>
                    <a:pt x="2897866" y="3921250"/>
                    <a:pt x="2458232" y="4114690"/>
                    <a:pt x="2136748" y="4428597"/>
                  </a:cubicBezTo>
                  <a:lnTo>
                    <a:pt x="2026774" y="4548157"/>
                  </a:lnTo>
                  <a:lnTo>
                    <a:pt x="2078616" y="4637697"/>
                  </a:lnTo>
                  <a:lnTo>
                    <a:pt x="2094202" y="4673955"/>
                  </a:lnTo>
                  <a:lnTo>
                    <a:pt x="2108682" y="4654590"/>
                  </a:lnTo>
                  <a:cubicBezTo>
                    <a:pt x="2411500" y="4287658"/>
                    <a:pt x="2869776" y="4053777"/>
                    <a:pt x="3382678" y="4053777"/>
                  </a:cubicBezTo>
                  <a:lnTo>
                    <a:pt x="3435530" y="4056446"/>
                  </a:lnTo>
                  <a:lnTo>
                    <a:pt x="3435530" y="4223891"/>
                  </a:lnTo>
                  <a:lnTo>
                    <a:pt x="3382678" y="4221222"/>
                  </a:lnTo>
                  <a:cubicBezTo>
                    <a:pt x="2934596" y="4221222"/>
                    <a:pt x="2532912" y="4419869"/>
                    <a:pt x="2260886" y="4733903"/>
                  </a:cubicBezTo>
                  <a:lnTo>
                    <a:pt x="2170598" y="4851682"/>
                  </a:lnTo>
                  <a:lnTo>
                    <a:pt x="2221604" y="4970342"/>
                  </a:lnTo>
                  <a:lnTo>
                    <a:pt x="2231764" y="5004899"/>
                  </a:lnTo>
                  <a:lnTo>
                    <a:pt x="2291562" y="4910352"/>
                  </a:lnTo>
                  <a:cubicBezTo>
                    <a:pt x="2536986" y="4573849"/>
                    <a:pt x="2934296" y="4355191"/>
                    <a:pt x="3382678" y="4355191"/>
                  </a:cubicBezTo>
                  <a:lnTo>
                    <a:pt x="3435530" y="4357860"/>
                  </a:lnTo>
                  <a:lnTo>
                    <a:pt x="3435530" y="4516923"/>
                  </a:lnTo>
                  <a:lnTo>
                    <a:pt x="3382678" y="4514254"/>
                  </a:lnTo>
                  <a:cubicBezTo>
                    <a:pt x="2915228" y="4514254"/>
                    <a:pt x="2510702" y="4783658"/>
                    <a:pt x="2315894" y="5175672"/>
                  </a:cubicBezTo>
                  <a:lnTo>
                    <a:pt x="2291876" y="5235557"/>
                  </a:lnTo>
                  <a:lnTo>
                    <a:pt x="2311018" y="5327684"/>
                  </a:lnTo>
                  <a:cubicBezTo>
                    <a:pt x="2321182" y="5389025"/>
                    <a:pt x="2328906" y="5451189"/>
                    <a:pt x="2334092" y="5514073"/>
                  </a:cubicBezTo>
                  <a:lnTo>
                    <a:pt x="2340932" y="5680689"/>
                  </a:lnTo>
                  <a:lnTo>
                    <a:pt x="2359716" y="5494348"/>
                  </a:lnTo>
                  <a:cubicBezTo>
                    <a:pt x="2457082" y="5018535"/>
                    <a:pt x="2878082" y="4660609"/>
                    <a:pt x="3382680" y="4660609"/>
                  </a:cubicBezTo>
                  <a:lnTo>
                    <a:pt x="3435530" y="4663278"/>
                  </a:lnTo>
                  <a:lnTo>
                    <a:pt x="3435530" y="4818505"/>
                  </a:lnTo>
                  <a:lnTo>
                    <a:pt x="3382680" y="4815836"/>
                  </a:lnTo>
                  <a:cubicBezTo>
                    <a:pt x="2891724" y="4815836"/>
                    <a:pt x="2493728" y="5213832"/>
                    <a:pt x="2493728" y="5704785"/>
                  </a:cubicBezTo>
                  <a:lnTo>
                    <a:pt x="2497990" y="5747065"/>
                  </a:lnTo>
                  <a:lnTo>
                    <a:pt x="2342764" y="5747065"/>
                  </a:lnTo>
                  <a:lnTo>
                    <a:pt x="2340780" y="5727376"/>
                  </a:lnTo>
                  <a:lnTo>
                    <a:pt x="2339786" y="5747065"/>
                  </a:lnTo>
                  <a:lnTo>
                    <a:pt x="2146886" y="5747065"/>
                  </a:lnTo>
                  <a:lnTo>
                    <a:pt x="2149020" y="5704785"/>
                  </a:lnTo>
                  <a:cubicBezTo>
                    <a:pt x="2149020" y="4546635"/>
                    <a:pt x="1210152" y="3607769"/>
                    <a:pt x="52004" y="3607769"/>
                  </a:cubicBezTo>
                  <a:lnTo>
                    <a:pt x="0" y="3610395"/>
                  </a:lnTo>
                  <a:lnTo>
                    <a:pt x="0" y="3408989"/>
                  </a:lnTo>
                  <a:lnTo>
                    <a:pt x="3056" y="3417338"/>
                  </a:lnTo>
                  <a:lnTo>
                    <a:pt x="52004" y="3414866"/>
                  </a:lnTo>
                  <a:lnTo>
                    <a:pt x="145368" y="3419581"/>
                  </a:lnTo>
                  <a:lnTo>
                    <a:pt x="114672" y="3333267"/>
                  </a:lnTo>
                  <a:lnTo>
                    <a:pt x="0" y="3099484"/>
                  </a:lnTo>
                  <a:lnTo>
                    <a:pt x="0" y="2777233"/>
                  </a:lnTo>
                  <a:lnTo>
                    <a:pt x="62880" y="2858747"/>
                  </a:lnTo>
                  <a:cubicBezTo>
                    <a:pt x="181706" y="3025840"/>
                    <a:pt x="275076" y="3212297"/>
                    <a:pt x="337332" y="3412461"/>
                  </a:cubicBezTo>
                  <a:lnTo>
                    <a:pt x="343232" y="3435403"/>
                  </a:lnTo>
                  <a:lnTo>
                    <a:pt x="482940" y="3456725"/>
                  </a:lnTo>
                  <a:lnTo>
                    <a:pt x="461608" y="3373765"/>
                  </a:lnTo>
                  <a:cubicBezTo>
                    <a:pt x="378638" y="3107006"/>
                    <a:pt x="243838" y="2863082"/>
                    <a:pt x="68990" y="2653771"/>
                  </a:cubicBezTo>
                  <a:lnTo>
                    <a:pt x="0" y="2577408"/>
                  </a:lnTo>
                  <a:lnTo>
                    <a:pt x="0" y="1859426"/>
                  </a:lnTo>
                  <a:lnTo>
                    <a:pt x="55556" y="1837537"/>
                  </a:lnTo>
                  <a:cubicBezTo>
                    <a:pt x="100052" y="1823697"/>
                    <a:pt x="147362" y="1816241"/>
                    <a:pt x="196412" y="1816241"/>
                  </a:cubicBezTo>
                  <a:cubicBezTo>
                    <a:pt x="343564" y="1816241"/>
                    <a:pt x="475046" y="1883341"/>
                    <a:pt x="561924" y="1988616"/>
                  </a:cubicBezTo>
                  <a:lnTo>
                    <a:pt x="600598" y="2043010"/>
                  </a:lnTo>
                  <a:lnTo>
                    <a:pt x="698036" y="1983816"/>
                  </a:lnTo>
                  <a:lnTo>
                    <a:pt x="698708" y="1983491"/>
                  </a:lnTo>
                  <a:lnTo>
                    <a:pt x="650464" y="1915634"/>
                  </a:lnTo>
                  <a:cubicBezTo>
                    <a:pt x="542540" y="1784861"/>
                    <a:pt x="379212" y="1701505"/>
                    <a:pt x="196412" y="1701505"/>
                  </a:cubicBezTo>
                  <a:cubicBezTo>
                    <a:pt x="143096" y="1701505"/>
                    <a:pt x="91438" y="1708596"/>
                    <a:pt x="42326" y="1721886"/>
                  </a:cubicBezTo>
                  <a:lnTo>
                    <a:pt x="0" y="1736344"/>
                  </a:lnTo>
                  <a:lnTo>
                    <a:pt x="0" y="1559568"/>
                  </a:lnTo>
                  <a:lnTo>
                    <a:pt x="95372" y="1540392"/>
                  </a:lnTo>
                  <a:cubicBezTo>
                    <a:pt x="128424" y="1535978"/>
                    <a:pt x="162152" y="1533700"/>
                    <a:pt x="196412" y="1533700"/>
                  </a:cubicBezTo>
                  <a:cubicBezTo>
                    <a:pt x="457444" y="1533700"/>
                    <a:pt x="687584" y="1665955"/>
                    <a:pt x="823484" y="1867111"/>
                  </a:cubicBezTo>
                  <a:lnTo>
                    <a:pt x="847696" y="1911720"/>
                  </a:lnTo>
                  <a:lnTo>
                    <a:pt x="898208" y="1887387"/>
                  </a:lnTo>
                  <a:lnTo>
                    <a:pt x="973944" y="1859667"/>
                  </a:lnTo>
                  <a:lnTo>
                    <a:pt x="915108" y="1766643"/>
                  </a:lnTo>
                  <a:cubicBezTo>
                    <a:pt x="753452" y="1544997"/>
                    <a:pt x="491752" y="1400971"/>
                    <a:pt x="196412" y="1400971"/>
                  </a:cubicBezTo>
                  <a:cubicBezTo>
                    <a:pt x="156138" y="1400971"/>
                    <a:pt x="116490" y="1403649"/>
                    <a:pt x="77636" y="1408837"/>
                  </a:cubicBezTo>
                  <a:lnTo>
                    <a:pt x="0" y="1424448"/>
                  </a:lnTo>
                  <a:lnTo>
                    <a:pt x="0" y="1266424"/>
                  </a:lnTo>
                  <a:lnTo>
                    <a:pt x="56896" y="1254984"/>
                  </a:lnTo>
                  <a:cubicBezTo>
                    <a:pt x="102534" y="1248890"/>
                    <a:pt x="149106" y="1245744"/>
                    <a:pt x="196412" y="1245744"/>
                  </a:cubicBezTo>
                  <a:cubicBezTo>
                    <a:pt x="574860" y="1245744"/>
                    <a:pt x="906286" y="1447077"/>
                    <a:pt x="1089420" y="1748478"/>
                  </a:cubicBezTo>
                  <a:lnTo>
                    <a:pt x="1119656" y="1807540"/>
                  </a:lnTo>
                  <a:lnTo>
                    <a:pt x="1264594" y="1770273"/>
                  </a:lnTo>
                  <a:lnTo>
                    <a:pt x="1214584" y="1672586"/>
                  </a:lnTo>
                  <a:cubicBezTo>
                    <a:pt x="1005780" y="1328940"/>
                    <a:pt x="627904" y="1099389"/>
                    <a:pt x="196412" y="1099389"/>
                  </a:cubicBezTo>
                  <a:cubicBezTo>
                    <a:pt x="142476" y="1099389"/>
                    <a:pt x="89376" y="1102976"/>
                    <a:pt x="37342" y="1109924"/>
                  </a:cubicBezTo>
                  <a:lnTo>
                    <a:pt x="0" y="1117432"/>
                  </a:lnTo>
                  <a:lnTo>
                    <a:pt x="0" y="956058"/>
                  </a:lnTo>
                  <a:lnTo>
                    <a:pt x="30860" y="950379"/>
                  </a:lnTo>
                  <a:cubicBezTo>
                    <a:pt x="85116" y="943743"/>
                    <a:pt x="140364" y="940326"/>
                    <a:pt x="196412" y="940326"/>
                  </a:cubicBezTo>
                  <a:cubicBezTo>
                    <a:pt x="685556" y="940326"/>
                    <a:pt x="1113920" y="1200547"/>
                    <a:pt x="1350620" y="1590105"/>
                  </a:cubicBezTo>
                  <a:lnTo>
                    <a:pt x="1426788" y="1738888"/>
                  </a:lnTo>
                  <a:lnTo>
                    <a:pt x="1555418" y="1719257"/>
                  </a:lnTo>
                  <a:lnTo>
                    <a:pt x="1565690" y="1718739"/>
                  </a:lnTo>
                  <a:lnTo>
                    <a:pt x="1563388" y="1712450"/>
                  </a:lnTo>
                  <a:cubicBezTo>
                    <a:pt x="1338172" y="1179977"/>
                    <a:pt x="810924" y="806357"/>
                    <a:pt x="196412" y="806357"/>
                  </a:cubicBezTo>
                  <a:cubicBezTo>
                    <a:pt x="140402" y="806357"/>
                    <a:pt x="85118" y="809461"/>
                    <a:pt x="30720" y="815506"/>
                  </a:cubicBezTo>
                  <a:lnTo>
                    <a:pt x="0" y="820639"/>
                  </a:lnTo>
                  <a:lnTo>
                    <a:pt x="0" y="650853"/>
                  </a:lnTo>
                  <a:lnTo>
                    <a:pt x="6832" y="649678"/>
                  </a:lnTo>
                  <a:cubicBezTo>
                    <a:pt x="69040" y="642567"/>
                    <a:pt x="132300" y="638912"/>
                    <a:pt x="196412" y="638912"/>
                  </a:cubicBezTo>
                  <a:cubicBezTo>
                    <a:pt x="880282" y="638912"/>
                    <a:pt x="1467040" y="1054702"/>
                    <a:pt x="1717676" y="1647272"/>
                  </a:cubicBezTo>
                  <a:lnTo>
                    <a:pt x="1740600" y="1709906"/>
                  </a:lnTo>
                  <a:lnTo>
                    <a:pt x="1789548" y="1707434"/>
                  </a:lnTo>
                  <a:lnTo>
                    <a:pt x="1882696" y="1711552"/>
                  </a:lnTo>
                  <a:lnTo>
                    <a:pt x="1852214" y="1625834"/>
                  </a:lnTo>
                  <a:cubicBezTo>
                    <a:pt x="1588816" y="969697"/>
                    <a:pt x="946722" y="506384"/>
                    <a:pt x="196412" y="506384"/>
                  </a:cubicBezTo>
                  <a:cubicBezTo>
                    <a:pt x="135810" y="506384"/>
                    <a:pt x="75914" y="509407"/>
                    <a:pt x="16868" y="515309"/>
                  </a:cubicBezTo>
                  <a:lnTo>
                    <a:pt x="0" y="517843"/>
                  </a:lnTo>
                  <a:lnTo>
                    <a:pt x="0" y="332949"/>
                  </a:lnTo>
                  <a:lnTo>
                    <a:pt x="196412" y="323031"/>
                  </a:lnTo>
                  <a:cubicBezTo>
                    <a:pt x="1079018" y="323031"/>
                    <a:pt x="1825844" y="904369"/>
                    <a:pt x="2074872" y="1705027"/>
                  </a:cubicBezTo>
                  <a:lnTo>
                    <a:pt x="2080774" y="1727977"/>
                  </a:lnTo>
                  <a:lnTo>
                    <a:pt x="2194902" y="1743201"/>
                  </a:lnTo>
                  <a:lnTo>
                    <a:pt x="2220384" y="1748912"/>
                  </a:lnTo>
                  <a:lnTo>
                    <a:pt x="2199152" y="1666332"/>
                  </a:lnTo>
                  <a:cubicBezTo>
                    <a:pt x="1933644" y="812702"/>
                    <a:pt x="1137410" y="192903"/>
                    <a:pt x="196412" y="192903"/>
                  </a:cubicBezTo>
                  <a:lnTo>
                    <a:pt x="0" y="202821"/>
                  </a:lnTo>
                  <a:lnTo>
                    <a:pt x="0" y="99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88BAB1E-2584-471E-A379-336D8D2DB22F}"/>
              </a:ext>
            </a:extLst>
          </p:cNvPr>
          <p:cNvGrpSpPr/>
          <p:nvPr/>
        </p:nvGrpSpPr>
        <p:grpSpPr>
          <a:xfrm>
            <a:off x="761271" y="772622"/>
            <a:ext cx="900000" cy="1620000"/>
            <a:chOff x="761271" y="772622"/>
            <a:chExt cx="900000" cy="1620000"/>
          </a:xfrm>
          <a:solidFill>
            <a:schemeClr val="accent4">
              <a:lumMod val="75000"/>
            </a:schemeClr>
          </a:solidFill>
        </p:grpSpPr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3EC2222D-3D95-4FAF-9600-FE209FD3F102}"/>
                </a:ext>
              </a:extLst>
            </p:cNvPr>
            <p:cNvSpPr/>
            <p:nvPr/>
          </p:nvSpPr>
          <p:spPr>
            <a:xfrm>
              <a:off x="761271" y="772622"/>
              <a:ext cx="900000" cy="162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8BB05565-AD67-4B01-AFEC-85B45B844906}"/>
                </a:ext>
              </a:extLst>
            </p:cNvPr>
            <p:cNvSpPr/>
            <p:nvPr/>
          </p:nvSpPr>
          <p:spPr>
            <a:xfrm>
              <a:off x="761271" y="772622"/>
              <a:ext cx="900000" cy="1620000"/>
            </a:xfrm>
            <a:custGeom>
              <a:avLst/>
              <a:gdLst>
                <a:gd name="connsiteX0" fmla="*/ 0 w 3327399"/>
                <a:gd name="connsiteY0" fmla="*/ 4406433 h 5733106"/>
                <a:gd name="connsiteX1" fmla="*/ 66784 w 3327399"/>
                <a:gd name="connsiteY1" fmla="*/ 4409806 h 5733106"/>
                <a:gd name="connsiteX2" fmla="*/ 1235391 w 3327399"/>
                <a:gd name="connsiteY2" fmla="*/ 5704784 h 5733106"/>
                <a:gd name="connsiteX3" fmla="*/ 1233961 w 3327399"/>
                <a:gd name="connsiteY3" fmla="*/ 5733106 h 5733106"/>
                <a:gd name="connsiteX4" fmla="*/ 584316 w 3327399"/>
                <a:gd name="connsiteY4" fmla="*/ 5733106 h 5733106"/>
                <a:gd name="connsiteX5" fmla="*/ 587171 w 3327399"/>
                <a:gd name="connsiteY5" fmla="*/ 5704784 h 5733106"/>
                <a:gd name="connsiteX6" fmla="*/ 65391 w 3327399"/>
                <a:gd name="connsiteY6" fmla="*/ 5064582 h 5733106"/>
                <a:gd name="connsiteX7" fmla="*/ 0 w 3327399"/>
                <a:gd name="connsiteY7" fmla="*/ 5057990 h 5733106"/>
                <a:gd name="connsiteX8" fmla="*/ 1671236 w 3327399"/>
                <a:gd name="connsiteY8" fmla="*/ 3343873 h 5733106"/>
                <a:gd name="connsiteX9" fmla="*/ 1112364 w 3327399"/>
                <a:gd name="connsiteY9" fmla="*/ 3658500 h 5733106"/>
                <a:gd name="connsiteX10" fmla="*/ 1079394 w 3327399"/>
                <a:gd name="connsiteY10" fmla="*/ 3722902 h 5733106"/>
                <a:gd name="connsiteX11" fmla="*/ 1109273 w 3327399"/>
                <a:gd name="connsiteY11" fmla="*/ 3739248 h 5733106"/>
                <a:gd name="connsiteX12" fmla="*/ 1533370 w 3327399"/>
                <a:gd name="connsiteY12" fmla="*/ 4066260 h 5733106"/>
                <a:gd name="connsiteX13" fmla="*/ 1600420 w 3327399"/>
                <a:gd name="connsiteY13" fmla="*/ 4137007 h 5733106"/>
                <a:gd name="connsiteX14" fmla="*/ 1724681 w 3327399"/>
                <a:gd name="connsiteY14" fmla="*/ 4009746 h 5733106"/>
                <a:gd name="connsiteX15" fmla="*/ 2172859 w 3327399"/>
                <a:gd name="connsiteY15" fmla="*/ 3691247 h 5733106"/>
                <a:gd name="connsiteX16" fmla="*/ 2230266 w 3327399"/>
                <a:gd name="connsiteY16" fmla="*/ 3663592 h 5733106"/>
                <a:gd name="connsiteX17" fmla="*/ 2213111 w 3327399"/>
                <a:gd name="connsiteY17" fmla="*/ 3631986 h 5733106"/>
                <a:gd name="connsiteX18" fmla="*/ 1671236 w 3327399"/>
                <a:gd name="connsiteY18" fmla="*/ 3343873 h 5733106"/>
                <a:gd name="connsiteX19" fmla="*/ 1671237 w 3327399"/>
                <a:gd name="connsiteY19" fmla="*/ 2267594 h 5733106"/>
                <a:gd name="connsiteX20" fmla="*/ 462873 w 3327399"/>
                <a:gd name="connsiteY20" fmla="*/ 2759644 h 5733106"/>
                <a:gd name="connsiteX21" fmla="*/ 342987 w 3327399"/>
                <a:gd name="connsiteY21" fmla="*/ 2889982 h 5733106"/>
                <a:gd name="connsiteX22" fmla="*/ 443677 w 3327399"/>
                <a:gd name="connsiteY22" fmla="*/ 3089993 h 5733106"/>
                <a:gd name="connsiteX23" fmla="*/ 535731 w 3327399"/>
                <a:gd name="connsiteY23" fmla="*/ 3343361 h 5733106"/>
                <a:gd name="connsiteX24" fmla="*/ 539169 w 3327399"/>
                <a:gd name="connsiteY24" fmla="*/ 3357084 h 5733106"/>
                <a:gd name="connsiteX25" fmla="*/ 618842 w 3327399"/>
                <a:gd name="connsiteY25" fmla="*/ 3231113 h 5733106"/>
                <a:gd name="connsiteX26" fmla="*/ 1671236 w 3327399"/>
                <a:gd name="connsiteY26" fmla="*/ 2695653 h 5733106"/>
                <a:gd name="connsiteX27" fmla="*/ 2784484 w 3327399"/>
                <a:gd name="connsiteY27" fmla="*/ 3322374 h 5733106"/>
                <a:gd name="connsiteX28" fmla="*/ 2851826 w 3327399"/>
                <a:gd name="connsiteY28" fmla="*/ 3453918 h 5733106"/>
                <a:gd name="connsiteX29" fmla="*/ 3030239 w 3327399"/>
                <a:gd name="connsiteY29" fmla="*/ 3426689 h 5733106"/>
                <a:gd name="connsiteX30" fmla="*/ 3264370 w 3327399"/>
                <a:gd name="connsiteY30" fmla="*/ 3414866 h 5733106"/>
                <a:gd name="connsiteX31" fmla="*/ 3298941 w 3327399"/>
                <a:gd name="connsiteY31" fmla="*/ 3416612 h 5733106"/>
                <a:gd name="connsiteX32" fmla="*/ 3265063 w 3327399"/>
                <a:gd name="connsiteY32" fmla="*/ 3324053 h 5733106"/>
                <a:gd name="connsiteX33" fmla="*/ 1671237 w 3327399"/>
                <a:gd name="connsiteY33" fmla="*/ 2267594 h 5733106"/>
                <a:gd name="connsiteX34" fmla="*/ 78103 w 3327399"/>
                <a:gd name="connsiteY34" fmla="*/ 0 h 5733106"/>
                <a:gd name="connsiteX35" fmla="*/ 1728578 w 3327399"/>
                <a:gd name="connsiteY35" fmla="*/ 702572 h 5733106"/>
                <a:gd name="connsiteX36" fmla="*/ 1736961 w 3327399"/>
                <a:gd name="connsiteY36" fmla="*/ 711997 h 5733106"/>
                <a:gd name="connsiteX37" fmla="*/ 1774492 w 3327399"/>
                <a:gd name="connsiteY37" fmla="*/ 670702 h 5733106"/>
                <a:gd name="connsiteX38" fmla="*/ 3159578 w 3327399"/>
                <a:gd name="connsiteY38" fmla="*/ 11823 h 5733106"/>
                <a:gd name="connsiteX39" fmla="*/ 3327399 w 3327399"/>
                <a:gd name="connsiteY39" fmla="*/ 3349 h 5733106"/>
                <a:gd name="connsiteX40" fmla="*/ 3327399 w 3327399"/>
                <a:gd name="connsiteY40" fmla="*/ 563456 h 5733106"/>
                <a:gd name="connsiteX41" fmla="*/ 3219578 w 3327399"/>
                <a:gd name="connsiteY41" fmla="*/ 568816 h 5733106"/>
                <a:gd name="connsiteX42" fmla="*/ 2185345 w 3327399"/>
                <a:gd name="connsiteY42" fmla="*/ 1052210 h 5733106"/>
                <a:gd name="connsiteX43" fmla="*/ 2075414 w 3327399"/>
                <a:gd name="connsiteY43" fmla="*/ 1171726 h 5733106"/>
                <a:gd name="connsiteX44" fmla="*/ 2140702 w 3327399"/>
                <a:gd name="connsiteY44" fmla="*/ 1294018 h 5733106"/>
                <a:gd name="connsiteX45" fmla="*/ 2213641 w 3327399"/>
                <a:gd name="connsiteY45" fmla="*/ 1461653 h 5733106"/>
                <a:gd name="connsiteX46" fmla="*/ 2272237 w 3327399"/>
                <a:gd name="connsiteY46" fmla="*/ 1632896 h 5733106"/>
                <a:gd name="connsiteX47" fmla="*/ 2341314 w 3327399"/>
                <a:gd name="connsiteY47" fmla="*/ 1523679 h 5733106"/>
                <a:gd name="connsiteX48" fmla="*/ 3234031 w 3327399"/>
                <a:gd name="connsiteY48" fmla="*/ 997915 h 5733106"/>
                <a:gd name="connsiteX49" fmla="*/ 3327399 w 3327399"/>
                <a:gd name="connsiteY49" fmla="*/ 992246 h 5733106"/>
                <a:gd name="connsiteX50" fmla="*/ 3327399 w 3327399"/>
                <a:gd name="connsiteY50" fmla="*/ 1640831 h 5733106"/>
                <a:gd name="connsiteX51" fmla="*/ 3306395 w 3327399"/>
                <a:gd name="connsiteY51" fmla="*/ 1642223 h 5733106"/>
                <a:gd name="connsiteX52" fmla="*/ 2834836 w 3327399"/>
                <a:gd name="connsiteY52" fmla="*/ 1951067 h 5733106"/>
                <a:gd name="connsiteX53" fmla="*/ 2804057 w 3327399"/>
                <a:gd name="connsiteY53" fmla="*/ 2011189 h 5733106"/>
                <a:gd name="connsiteX54" fmla="*/ 2934366 w 3327399"/>
                <a:gd name="connsiteY54" fmla="*/ 2087018 h 5733106"/>
                <a:gd name="connsiteX55" fmla="*/ 3146311 w 3327399"/>
                <a:gd name="connsiteY55" fmla="*/ 2245749 h 5733106"/>
                <a:gd name="connsiteX56" fmla="*/ 3327399 w 3327399"/>
                <a:gd name="connsiteY56" fmla="*/ 2417113 h 5733106"/>
                <a:gd name="connsiteX57" fmla="*/ 3327399 w 3327399"/>
                <a:gd name="connsiteY57" fmla="*/ 3978209 h 5733106"/>
                <a:gd name="connsiteX58" fmla="*/ 3264370 w 3327399"/>
                <a:gd name="connsiteY58" fmla="*/ 3975026 h 5733106"/>
                <a:gd name="connsiteX59" fmla="*/ 2056006 w 3327399"/>
                <a:gd name="connsiteY59" fmla="*/ 4467075 h 5733106"/>
                <a:gd name="connsiteX60" fmla="*/ 1936650 w 3327399"/>
                <a:gd name="connsiteY60" fmla="*/ 4596836 h 5733106"/>
                <a:gd name="connsiteX61" fmla="*/ 1960308 w 3327399"/>
                <a:gd name="connsiteY61" fmla="*/ 4637697 h 5733106"/>
                <a:gd name="connsiteX62" fmla="*/ 2103295 w 3327399"/>
                <a:gd name="connsiteY62" fmla="*/ 4970342 h 5733106"/>
                <a:gd name="connsiteX63" fmla="*/ 2131401 w 3327399"/>
                <a:gd name="connsiteY63" fmla="*/ 5065940 h 5733106"/>
                <a:gd name="connsiteX64" fmla="*/ 2211975 w 3327399"/>
                <a:gd name="connsiteY64" fmla="*/ 4938544 h 5733106"/>
                <a:gd name="connsiteX65" fmla="*/ 3264369 w 3327399"/>
                <a:gd name="connsiteY65" fmla="*/ 4403085 h 5733106"/>
                <a:gd name="connsiteX66" fmla="*/ 3327399 w 3327399"/>
                <a:gd name="connsiteY66" fmla="*/ 4406268 h 5733106"/>
                <a:gd name="connsiteX67" fmla="*/ 3327399 w 3327399"/>
                <a:gd name="connsiteY67" fmla="*/ 5057659 h 5733106"/>
                <a:gd name="connsiteX68" fmla="*/ 3264369 w 3327399"/>
                <a:gd name="connsiteY68" fmla="*/ 5051305 h 5733106"/>
                <a:gd name="connsiteX69" fmla="*/ 2610890 w 3327399"/>
                <a:gd name="connsiteY69" fmla="*/ 5704784 h 5733106"/>
                <a:gd name="connsiteX70" fmla="*/ 2613745 w 3327399"/>
                <a:gd name="connsiteY70" fmla="*/ 5733106 h 5733106"/>
                <a:gd name="connsiteX71" fmla="*/ 1662022 w 3327399"/>
                <a:gd name="connsiteY71" fmla="*/ 5733106 h 5733106"/>
                <a:gd name="connsiteX72" fmla="*/ 1663452 w 3327399"/>
                <a:gd name="connsiteY72" fmla="*/ 5704785 h 5733106"/>
                <a:gd name="connsiteX73" fmla="*/ 110551 w 3327399"/>
                <a:gd name="connsiteY73" fmla="*/ 3983957 h 5733106"/>
                <a:gd name="connsiteX74" fmla="*/ 0 w 3327399"/>
                <a:gd name="connsiteY74" fmla="*/ 3978374 h 5733106"/>
                <a:gd name="connsiteX75" fmla="*/ 0 w 3327399"/>
                <a:gd name="connsiteY75" fmla="*/ 2420215 h 5733106"/>
                <a:gd name="connsiteX76" fmla="*/ 7610 w 3327399"/>
                <a:gd name="connsiteY76" fmla="*/ 2427416 h 5733106"/>
                <a:gd name="connsiteX77" fmla="*/ 8435 w 3327399"/>
                <a:gd name="connsiteY77" fmla="*/ 2428399 h 5733106"/>
                <a:gd name="connsiteX78" fmla="*/ 131547 w 3327399"/>
                <a:gd name="connsiteY78" fmla="*/ 2302313 h 5733106"/>
                <a:gd name="connsiteX79" fmla="*/ 579726 w 3327399"/>
                <a:gd name="connsiteY79" fmla="*/ 1983815 h 5733106"/>
                <a:gd name="connsiteX80" fmla="*/ 637133 w 3327399"/>
                <a:gd name="connsiteY80" fmla="*/ 1956161 h 5733106"/>
                <a:gd name="connsiteX81" fmla="*/ 619977 w 3327399"/>
                <a:gd name="connsiteY81" fmla="*/ 1924553 h 5733106"/>
                <a:gd name="connsiteX82" fmla="*/ 78102 w 3327399"/>
                <a:gd name="connsiteY82" fmla="*/ 1636440 h 5733106"/>
                <a:gd name="connsiteX83" fmla="*/ 0 w 3327399"/>
                <a:gd name="connsiteY83" fmla="*/ 1641613 h 5733106"/>
                <a:gd name="connsiteX84" fmla="*/ 0 w 3327399"/>
                <a:gd name="connsiteY84" fmla="*/ 992962 h 5733106"/>
                <a:gd name="connsiteX85" fmla="*/ 78102 w 3327399"/>
                <a:gd name="connsiteY85" fmla="*/ 988219 h 5733106"/>
                <a:gd name="connsiteX86" fmla="*/ 1191350 w 3327399"/>
                <a:gd name="connsiteY86" fmla="*/ 1614941 h 5733106"/>
                <a:gd name="connsiteX87" fmla="*/ 1258693 w 3327399"/>
                <a:gd name="connsiteY87" fmla="*/ 1746486 h 5733106"/>
                <a:gd name="connsiteX88" fmla="*/ 1437106 w 3327399"/>
                <a:gd name="connsiteY88" fmla="*/ 1719258 h 5733106"/>
                <a:gd name="connsiteX89" fmla="*/ 1671237 w 3327399"/>
                <a:gd name="connsiteY89" fmla="*/ 1707434 h 5733106"/>
                <a:gd name="connsiteX90" fmla="*/ 1705726 w 3327399"/>
                <a:gd name="connsiteY90" fmla="*/ 1708958 h 5733106"/>
                <a:gd name="connsiteX91" fmla="*/ 1671929 w 3327399"/>
                <a:gd name="connsiteY91" fmla="*/ 1616619 h 5733106"/>
                <a:gd name="connsiteX92" fmla="*/ 78103 w 3327399"/>
                <a:gd name="connsiteY92" fmla="*/ 560160 h 5733106"/>
                <a:gd name="connsiteX93" fmla="*/ 0 w 3327399"/>
                <a:gd name="connsiteY93" fmla="*/ 564043 h 5733106"/>
                <a:gd name="connsiteX94" fmla="*/ 0 w 3327399"/>
                <a:gd name="connsiteY94" fmla="*/ 3944 h 5733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327399" h="5733106">
                  <a:moveTo>
                    <a:pt x="0" y="4406433"/>
                  </a:moveTo>
                  <a:lnTo>
                    <a:pt x="66784" y="4409806"/>
                  </a:lnTo>
                  <a:cubicBezTo>
                    <a:pt x="723174" y="4476465"/>
                    <a:pt x="1235391" y="5030807"/>
                    <a:pt x="1235391" y="5704784"/>
                  </a:cubicBezTo>
                  <a:lnTo>
                    <a:pt x="1233961" y="5733106"/>
                  </a:lnTo>
                  <a:lnTo>
                    <a:pt x="584316" y="5733106"/>
                  </a:lnTo>
                  <a:lnTo>
                    <a:pt x="587171" y="5704784"/>
                  </a:lnTo>
                  <a:cubicBezTo>
                    <a:pt x="587171" y="5388992"/>
                    <a:pt x="363170" y="5125516"/>
                    <a:pt x="65391" y="5064582"/>
                  </a:cubicBezTo>
                  <a:lnTo>
                    <a:pt x="0" y="5057990"/>
                  </a:lnTo>
                  <a:close/>
                  <a:moveTo>
                    <a:pt x="1671236" y="3343873"/>
                  </a:moveTo>
                  <a:cubicBezTo>
                    <a:pt x="1434392" y="3343873"/>
                    <a:pt x="1226975" y="3469874"/>
                    <a:pt x="1112364" y="3658500"/>
                  </a:cubicBezTo>
                  <a:lnTo>
                    <a:pt x="1079394" y="3722902"/>
                  </a:lnTo>
                  <a:lnTo>
                    <a:pt x="1109273" y="3739248"/>
                  </a:lnTo>
                  <a:cubicBezTo>
                    <a:pt x="1263320" y="3831582"/>
                    <a:pt x="1405612" y="3941512"/>
                    <a:pt x="1533370" y="4066260"/>
                  </a:cubicBezTo>
                  <a:lnTo>
                    <a:pt x="1600420" y="4137007"/>
                  </a:lnTo>
                  <a:lnTo>
                    <a:pt x="1724681" y="4009746"/>
                  </a:lnTo>
                  <a:cubicBezTo>
                    <a:pt x="1860234" y="3886543"/>
                    <a:pt x="2010626" y="3779378"/>
                    <a:pt x="2172859" y="3691247"/>
                  </a:cubicBezTo>
                  <a:lnTo>
                    <a:pt x="2230266" y="3663592"/>
                  </a:lnTo>
                  <a:lnTo>
                    <a:pt x="2213111" y="3631986"/>
                  </a:lnTo>
                  <a:cubicBezTo>
                    <a:pt x="2095676" y="3458159"/>
                    <a:pt x="1896802" y="3343873"/>
                    <a:pt x="1671236" y="3343873"/>
                  </a:cubicBezTo>
                  <a:close/>
                  <a:moveTo>
                    <a:pt x="1671237" y="2267594"/>
                  </a:moveTo>
                  <a:cubicBezTo>
                    <a:pt x="1201041" y="2267594"/>
                    <a:pt x="774662" y="2455202"/>
                    <a:pt x="462873" y="2759644"/>
                  </a:cubicBezTo>
                  <a:lnTo>
                    <a:pt x="342987" y="2889982"/>
                  </a:lnTo>
                  <a:lnTo>
                    <a:pt x="443677" y="3089993"/>
                  </a:lnTo>
                  <a:cubicBezTo>
                    <a:pt x="479138" y="3172074"/>
                    <a:pt x="509934" y="3256641"/>
                    <a:pt x="535731" y="3343361"/>
                  </a:cubicBezTo>
                  <a:lnTo>
                    <a:pt x="539169" y="3357084"/>
                  </a:lnTo>
                  <a:lnTo>
                    <a:pt x="618842" y="3231113"/>
                  </a:lnTo>
                  <a:cubicBezTo>
                    <a:pt x="855557" y="2906552"/>
                    <a:pt x="1238767" y="2695653"/>
                    <a:pt x="1671236" y="2695653"/>
                  </a:cubicBezTo>
                  <a:cubicBezTo>
                    <a:pt x="2143020" y="2695653"/>
                    <a:pt x="2556183" y="2946640"/>
                    <a:pt x="2784484" y="3322374"/>
                  </a:cubicBezTo>
                  <a:lnTo>
                    <a:pt x="2851826" y="3453918"/>
                  </a:lnTo>
                  <a:lnTo>
                    <a:pt x="3030239" y="3426689"/>
                  </a:lnTo>
                  <a:cubicBezTo>
                    <a:pt x="3107220" y="3418871"/>
                    <a:pt x="3185327" y="3414866"/>
                    <a:pt x="3264370" y="3414866"/>
                  </a:cubicBezTo>
                  <a:lnTo>
                    <a:pt x="3298941" y="3416612"/>
                  </a:lnTo>
                  <a:lnTo>
                    <a:pt x="3265063" y="3324053"/>
                  </a:lnTo>
                  <a:cubicBezTo>
                    <a:pt x="3002472" y="2703216"/>
                    <a:pt x="2387727" y="2267594"/>
                    <a:pt x="1671237" y="2267594"/>
                  </a:cubicBezTo>
                  <a:close/>
                  <a:moveTo>
                    <a:pt x="78103" y="0"/>
                  </a:moveTo>
                  <a:cubicBezTo>
                    <a:pt x="726503" y="0"/>
                    <a:pt x="1311959" y="269489"/>
                    <a:pt x="1728578" y="702572"/>
                  </a:cubicBezTo>
                  <a:lnTo>
                    <a:pt x="1736961" y="711997"/>
                  </a:lnTo>
                  <a:lnTo>
                    <a:pt x="1774492" y="670702"/>
                  </a:lnTo>
                  <a:cubicBezTo>
                    <a:pt x="2137087" y="308107"/>
                    <a:pt x="2620716" y="66547"/>
                    <a:pt x="3159578" y="11823"/>
                  </a:cubicBezTo>
                  <a:lnTo>
                    <a:pt x="3327399" y="3349"/>
                  </a:lnTo>
                  <a:lnTo>
                    <a:pt x="3327399" y="563456"/>
                  </a:lnTo>
                  <a:lnTo>
                    <a:pt x="3219578" y="568816"/>
                  </a:lnTo>
                  <a:cubicBezTo>
                    <a:pt x="2818709" y="608887"/>
                    <a:pt x="2458160" y="785823"/>
                    <a:pt x="2185345" y="1052210"/>
                  </a:cubicBezTo>
                  <a:lnTo>
                    <a:pt x="2075414" y="1171726"/>
                  </a:lnTo>
                  <a:lnTo>
                    <a:pt x="2140702" y="1294018"/>
                  </a:lnTo>
                  <a:cubicBezTo>
                    <a:pt x="2167162" y="1348720"/>
                    <a:pt x="2191511" y="1404633"/>
                    <a:pt x="2213641" y="1461653"/>
                  </a:cubicBezTo>
                  <a:lnTo>
                    <a:pt x="2272237" y="1632896"/>
                  </a:lnTo>
                  <a:lnTo>
                    <a:pt x="2341314" y="1523679"/>
                  </a:lnTo>
                  <a:cubicBezTo>
                    <a:pt x="2548440" y="1239688"/>
                    <a:pt x="2867725" y="1042720"/>
                    <a:pt x="3234031" y="997915"/>
                  </a:cubicBezTo>
                  <a:lnTo>
                    <a:pt x="3327399" y="992246"/>
                  </a:lnTo>
                  <a:lnTo>
                    <a:pt x="3327399" y="1640831"/>
                  </a:lnTo>
                  <a:lnTo>
                    <a:pt x="3306395" y="1642223"/>
                  </a:lnTo>
                  <a:cubicBezTo>
                    <a:pt x="3106460" y="1668919"/>
                    <a:pt x="2935121" y="1786018"/>
                    <a:pt x="2834836" y="1951067"/>
                  </a:cubicBezTo>
                  <a:lnTo>
                    <a:pt x="2804057" y="2011189"/>
                  </a:lnTo>
                  <a:lnTo>
                    <a:pt x="2934366" y="2087018"/>
                  </a:lnTo>
                  <a:cubicBezTo>
                    <a:pt x="3008120" y="2135883"/>
                    <a:pt x="3078880" y="2188904"/>
                    <a:pt x="3146311" y="2245749"/>
                  </a:cubicBezTo>
                  <a:lnTo>
                    <a:pt x="3327399" y="2417113"/>
                  </a:lnTo>
                  <a:lnTo>
                    <a:pt x="3327399" y="3978209"/>
                  </a:lnTo>
                  <a:lnTo>
                    <a:pt x="3264370" y="3975026"/>
                  </a:lnTo>
                  <a:cubicBezTo>
                    <a:pt x="2794174" y="3975026"/>
                    <a:pt x="2367795" y="4162633"/>
                    <a:pt x="2056006" y="4467075"/>
                  </a:cubicBezTo>
                  <a:lnTo>
                    <a:pt x="1936650" y="4596836"/>
                  </a:lnTo>
                  <a:lnTo>
                    <a:pt x="1960308" y="4637697"/>
                  </a:lnTo>
                  <a:cubicBezTo>
                    <a:pt x="2016350" y="4743914"/>
                    <a:pt x="2064287" y="4855070"/>
                    <a:pt x="2103295" y="4970342"/>
                  </a:cubicBezTo>
                  <a:lnTo>
                    <a:pt x="2131401" y="5065940"/>
                  </a:lnTo>
                  <a:lnTo>
                    <a:pt x="2211975" y="4938544"/>
                  </a:lnTo>
                  <a:cubicBezTo>
                    <a:pt x="2448690" y="4613983"/>
                    <a:pt x="2831900" y="4403085"/>
                    <a:pt x="3264369" y="4403085"/>
                  </a:cubicBezTo>
                  <a:lnTo>
                    <a:pt x="3327399" y="4406268"/>
                  </a:lnTo>
                  <a:lnTo>
                    <a:pt x="3327399" y="5057659"/>
                  </a:lnTo>
                  <a:lnTo>
                    <a:pt x="3264369" y="5051305"/>
                  </a:lnTo>
                  <a:cubicBezTo>
                    <a:pt x="2903463" y="5051305"/>
                    <a:pt x="2610890" y="5343878"/>
                    <a:pt x="2610890" y="5704784"/>
                  </a:cubicBezTo>
                  <a:lnTo>
                    <a:pt x="2613745" y="5733106"/>
                  </a:lnTo>
                  <a:lnTo>
                    <a:pt x="1662022" y="5733106"/>
                  </a:lnTo>
                  <a:lnTo>
                    <a:pt x="1663452" y="5704785"/>
                  </a:lnTo>
                  <a:cubicBezTo>
                    <a:pt x="1663452" y="4809172"/>
                    <a:pt x="982793" y="4072537"/>
                    <a:pt x="110551" y="3983957"/>
                  </a:cubicBezTo>
                  <a:lnTo>
                    <a:pt x="0" y="3978374"/>
                  </a:lnTo>
                  <a:lnTo>
                    <a:pt x="0" y="2420215"/>
                  </a:lnTo>
                  <a:lnTo>
                    <a:pt x="7610" y="2427416"/>
                  </a:lnTo>
                  <a:lnTo>
                    <a:pt x="8435" y="2428399"/>
                  </a:lnTo>
                  <a:lnTo>
                    <a:pt x="131547" y="2302313"/>
                  </a:lnTo>
                  <a:cubicBezTo>
                    <a:pt x="267101" y="2179111"/>
                    <a:pt x="417493" y="2071945"/>
                    <a:pt x="579726" y="1983815"/>
                  </a:cubicBezTo>
                  <a:lnTo>
                    <a:pt x="637133" y="1956161"/>
                  </a:lnTo>
                  <a:lnTo>
                    <a:pt x="619977" y="1924553"/>
                  </a:lnTo>
                  <a:cubicBezTo>
                    <a:pt x="502542" y="1750727"/>
                    <a:pt x="303669" y="1636440"/>
                    <a:pt x="78102" y="1636440"/>
                  </a:cubicBezTo>
                  <a:lnTo>
                    <a:pt x="0" y="1641613"/>
                  </a:lnTo>
                  <a:lnTo>
                    <a:pt x="0" y="992962"/>
                  </a:lnTo>
                  <a:lnTo>
                    <a:pt x="78102" y="988219"/>
                  </a:lnTo>
                  <a:cubicBezTo>
                    <a:pt x="549886" y="988219"/>
                    <a:pt x="963049" y="1239206"/>
                    <a:pt x="1191350" y="1614941"/>
                  </a:cubicBezTo>
                  <a:lnTo>
                    <a:pt x="1258693" y="1746486"/>
                  </a:lnTo>
                  <a:lnTo>
                    <a:pt x="1437106" y="1719258"/>
                  </a:lnTo>
                  <a:cubicBezTo>
                    <a:pt x="1514087" y="1711439"/>
                    <a:pt x="1592194" y="1707434"/>
                    <a:pt x="1671237" y="1707434"/>
                  </a:cubicBezTo>
                  <a:lnTo>
                    <a:pt x="1705726" y="1708958"/>
                  </a:lnTo>
                  <a:lnTo>
                    <a:pt x="1671929" y="1616619"/>
                  </a:lnTo>
                  <a:cubicBezTo>
                    <a:pt x="1409338" y="995782"/>
                    <a:pt x="794593" y="560160"/>
                    <a:pt x="78103" y="560160"/>
                  </a:cubicBezTo>
                  <a:lnTo>
                    <a:pt x="0" y="564043"/>
                  </a:lnTo>
                  <a:lnTo>
                    <a:pt x="0" y="394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7BAB0E9-FAE1-42B5-BBDC-1F77A409A25D}"/>
              </a:ext>
            </a:extLst>
          </p:cNvPr>
          <p:cNvGrpSpPr/>
          <p:nvPr/>
        </p:nvGrpSpPr>
        <p:grpSpPr>
          <a:xfrm>
            <a:off x="6373866" y="2825708"/>
            <a:ext cx="900000" cy="1620000"/>
            <a:chOff x="4815717" y="772622"/>
            <a:chExt cx="900000" cy="1620000"/>
          </a:xfrm>
          <a:solidFill>
            <a:schemeClr val="tx1"/>
          </a:solidFill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E87650D2-517D-486F-95C0-F850A0552044}"/>
                </a:ext>
              </a:extLst>
            </p:cNvPr>
            <p:cNvSpPr/>
            <p:nvPr/>
          </p:nvSpPr>
          <p:spPr>
            <a:xfrm>
              <a:off x="4815717" y="772622"/>
              <a:ext cx="900000" cy="162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CC24309-83A5-4E59-813F-EAE1DD1344FE}"/>
                </a:ext>
              </a:extLst>
            </p:cNvPr>
            <p:cNvSpPr/>
            <p:nvPr/>
          </p:nvSpPr>
          <p:spPr>
            <a:xfrm>
              <a:off x="4815717" y="772622"/>
              <a:ext cx="900000" cy="1620000"/>
            </a:xfrm>
            <a:custGeom>
              <a:avLst/>
              <a:gdLst>
                <a:gd name="connsiteX0" fmla="*/ 3359940 w 3377474"/>
                <a:gd name="connsiteY0" fmla="*/ 4750488 h 5747357"/>
                <a:gd name="connsiteX1" fmla="*/ 3377474 w 3377474"/>
                <a:gd name="connsiteY1" fmla="*/ 4751373 h 5747357"/>
                <a:gd name="connsiteX2" fmla="*/ 3377474 w 3377474"/>
                <a:gd name="connsiteY2" fmla="*/ 5079408 h 5747357"/>
                <a:gd name="connsiteX3" fmla="*/ 3359940 w 3377474"/>
                <a:gd name="connsiteY3" fmla="*/ 5077640 h 5747357"/>
                <a:gd name="connsiteX4" fmla="*/ 2732795 w 3377474"/>
                <a:gd name="connsiteY4" fmla="*/ 5704784 h 5747357"/>
                <a:gd name="connsiteX5" fmla="*/ 2737087 w 3377474"/>
                <a:gd name="connsiteY5" fmla="*/ 5747357 h 5747357"/>
                <a:gd name="connsiteX6" fmla="*/ 2409935 w 3377474"/>
                <a:gd name="connsiteY6" fmla="*/ 5747357 h 5747357"/>
                <a:gd name="connsiteX7" fmla="*/ 2405643 w 3377474"/>
                <a:gd name="connsiteY7" fmla="*/ 5704784 h 5747357"/>
                <a:gd name="connsiteX8" fmla="*/ 3359940 w 3377474"/>
                <a:gd name="connsiteY8" fmla="*/ 4750488 h 5747357"/>
                <a:gd name="connsiteX9" fmla="*/ 29263 w 3377474"/>
                <a:gd name="connsiteY9" fmla="*/ 4750488 h 5747357"/>
                <a:gd name="connsiteX10" fmla="*/ 983560 w 3377474"/>
                <a:gd name="connsiteY10" fmla="*/ 5704784 h 5747357"/>
                <a:gd name="connsiteX11" fmla="*/ 979269 w 3377474"/>
                <a:gd name="connsiteY11" fmla="*/ 5747357 h 5747357"/>
                <a:gd name="connsiteX12" fmla="*/ 652117 w 3377474"/>
                <a:gd name="connsiteY12" fmla="*/ 5747357 h 5747357"/>
                <a:gd name="connsiteX13" fmla="*/ 656408 w 3377474"/>
                <a:gd name="connsiteY13" fmla="*/ 5704784 h 5747357"/>
                <a:gd name="connsiteX14" fmla="*/ 29263 w 3377474"/>
                <a:gd name="connsiteY14" fmla="*/ 5077640 h 5747357"/>
                <a:gd name="connsiteX15" fmla="*/ 0 w 3377474"/>
                <a:gd name="connsiteY15" fmla="*/ 5080590 h 5747357"/>
                <a:gd name="connsiteX16" fmla="*/ 0 w 3377474"/>
                <a:gd name="connsiteY16" fmla="*/ 4751966 h 5747357"/>
                <a:gd name="connsiteX17" fmla="*/ 29262 w 3377474"/>
                <a:gd name="connsiteY17" fmla="*/ 4085641 h 5747357"/>
                <a:gd name="connsiteX18" fmla="*/ 1648404 w 3377474"/>
                <a:gd name="connsiteY18" fmla="*/ 5704783 h 5747357"/>
                <a:gd name="connsiteX19" fmla="*/ 1646255 w 3377474"/>
                <a:gd name="connsiteY19" fmla="*/ 5747357 h 5747357"/>
                <a:gd name="connsiteX20" fmla="*/ 1315756 w 3377474"/>
                <a:gd name="connsiteY20" fmla="*/ 5747357 h 5747357"/>
                <a:gd name="connsiteX21" fmla="*/ 1317905 w 3377474"/>
                <a:gd name="connsiteY21" fmla="*/ 5704783 h 5747357"/>
                <a:gd name="connsiteX22" fmla="*/ 29262 w 3377474"/>
                <a:gd name="connsiteY22" fmla="*/ 4416140 h 5747357"/>
                <a:gd name="connsiteX23" fmla="*/ 0 w 3377474"/>
                <a:gd name="connsiteY23" fmla="*/ 4417618 h 5747357"/>
                <a:gd name="connsiteX24" fmla="*/ 0 w 3377474"/>
                <a:gd name="connsiteY24" fmla="*/ 4087119 h 5747357"/>
                <a:gd name="connsiteX25" fmla="*/ 1766807 w 3377474"/>
                <a:gd name="connsiteY25" fmla="*/ 3370207 h 5747357"/>
                <a:gd name="connsiteX26" fmla="*/ 1230456 w 3377474"/>
                <a:gd name="connsiteY26" fmla="*/ 3672155 h 5747357"/>
                <a:gd name="connsiteX27" fmla="*/ 1198020 w 3377474"/>
                <a:gd name="connsiteY27" fmla="*/ 3735515 h 5747357"/>
                <a:gd name="connsiteX28" fmla="*/ 1204843 w 3377474"/>
                <a:gd name="connsiteY28" fmla="*/ 3739248 h 5747357"/>
                <a:gd name="connsiteX29" fmla="*/ 1628940 w 3377474"/>
                <a:gd name="connsiteY29" fmla="*/ 4066259 h 5747357"/>
                <a:gd name="connsiteX30" fmla="*/ 1695990 w 3377474"/>
                <a:gd name="connsiteY30" fmla="*/ 4137007 h 5747357"/>
                <a:gd name="connsiteX31" fmla="*/ 1820251 w 3377474"/>
                <a:gd name="connsiteY31" fmla="*/ 4009745 h 5747357"/>
                <a:gd name="connsiteX32" fmla="*/ 2268429 w 3377474"/>
                <a:gd name="connsiteY32" fmla="*/ 3691246 h 5747357"/>
                <a:gd name="connsiteX33" fmla="*/ 2302192 w 3377474"/>
                <a:gd name="connsiteY33" fmla="*/ 3674982 h 5747357"/>
                <a:gd name="connsiteX34" fmla="*/ 2286846 w 3377474"/>
                <a:gd name="connsiteY34" fmla="*/ 3646709 h 5747357"/>
                <a:gd name="connsiteX35" fmla="*/ 1766807 w 3377474"/>
                <a:gd name="connsiteY35" fmla="*/ 3370207 h 5747357"/>
                <a:gd name="connsiteX36" fmla="*/ 1766806 w 3377474"/>
                <a:gd name="connsiteY36" fmla="*/ 2708707 h 5747357"/>
                <a:gd name="connsiteX37" fmla="*/ 724968 w 3377474"/>
                <a:gd name="connsiteY37" fmla="*/ 3238797 h 5747357"/>
                <a:gd name="connsiteX38" fmla="*/ 639113 w 3377474"/>
                <a:gd name="connsiteY38" fmla="*/ 3374541 h 5747357"/>
                <a:gd name="connsiteX39" fmla="*/ 672583 w 3377474"/>
                <a:gd name="connsiteY39" fmla="*/ 3508139 h 5747357"/>
                <a:gd name="connsiteX40" fmla="*/ 710215 w 3377474"/>
                <a:gd name="connsiteY40" fmla="*/ 3517816 h 5747357"/>
                <a:gd name="connsiteX41" fmla="*/ 881899 w 3377474"/>
                <a:gd name="connsiteY41" fmla="*/ 3578867 h 5747357"/>
                <a:gd name="connsiteX42" fmla="*/ 906038 w 3377474"/>
                <a:gd name="connsiteY42" fmla="*/ 3589690 h 5747357"/>
                <a:gd name="connsiteX43" fmla="*/ 950667 w 3377474"/>
                <a:gd name="connsiteY43" fmla="*/ 3502514 h 5747357"/>
                <a:gd name="connsiteX44" fmla="*/ 1766807 w 3377474"/>
                <a:gd name="connsiteY44" fmla="*/ 3043055 h 5747357"/>
                <a:gd name="connsiteX45" fmla="*/ 2605926 w 3377474"/>
                <a:gd name="connsiteY45" fmla="*/ 3542477 h 5747357"/>
                <a:gd name="connsiteX46" fmla="*/ 2606778 w 3377474"/>
                <a:gd name="connsiteY46" fmla="*/ 3544245 h 5747357"/>
                <a:gd name="connsiteX47" fmla="*/ 2678989 w 3377474"/>
                <a:gd name="connsiteY47" fmla="*/ 3517816 h 5747357"/>
                <a:gd name="connsiteX48" fmla="*/ 2898442 w 3377474"/>
                <a:gd name="connsiteY48" fmla="*/ 3461388 h 5747357"/>
                <a:gd name="connsiteX49" fmla="*/ 2933825 w 3377474"/>
                <a:gd name="connsiteY49" fmla="*/ 3455988 h 5747357"/>
                <a:gd name="connsiteX50" fmla="*/ 2868888 w 3377474"/>
                <a:gd name="connsiteY50" fmla="*/ 3329142 h 5747357"/>
                <a:gd name="connsiteX51" fmla="*/ 1766806 w 3377474"/>
                <a:gd name="connsiteY51" fmla="*/ 2708707 h 5747357"/>
                <a:gd name="connsiteX52" fmla="*/ 173673 w 3377474"/>
                <a:gd name="connsiteY52" fmla="*/ 0 h 5747357"/>
                <a:gd name="connsiteX53" fmla="*/ 1824149 w 3377474"/>
                <a:gd name="connsiteY53" fmla="*/ 702572 h 5747357"/>
                <a:gd name="connsiteX54" fmla="*/ 1832531 w 3377474"/>
                <a:gd name="connsiteY54" fmla="*/ 711997 h 5747357"/>
                <a:gd name="connsiteX55" fmla="*/ 1870062 w 3377474"/>
                <a:gd name="connsiteY55" fmla="*/ 670702 h 5747357"/>
                <a:gd name="connsiteX56" fmla="*/ 3255149 w 3377474"/>
                <a:gd name="connsiteY56" fmla="*/ 11823 h 5747357"/>
                <a:gd name="connsiteX57" fmla="*/ 3377474 w 3377474"/>
                <a:gd name="connsiteY57" fmla="*/ 5646 h 5747357"/>
                <a:gd name="connsiteX58" fmla="*/ 3377474 w 3377474"/>
                <a:gd name="connsiteY58" fmla="*/ 348768 h 5747357"/>
                <a:gd name="connsiteX59" fmla="*/ 3290230 w 3377474"/>
                <a:gd name="connsiteY59" fmla="*/ 353174 h 5747357"/>
                <a:gd name="connsiteX60" fmla="*/ 2112685 w 3377474"/>
                <a:gd name="connsiteY60" fmla="*/ 913326 h 5747357"/>
                <a:gd name="connsiteX61" fmla="*/ 2052094 w 3377474"/>
                <a:gd name="connsiteY61" fmla="*/ 979994 h 5747357"/>
                <a:gd name="connsiteX62" fmla="*/ 2053012 w 3377474"/>
                <a:gd name="connsiteY62" fmla="*/ 981205 h 5747357"/>
                <a:gd name="connsiteX63" fmla="*/ 2150660 w 3377474"/>
                <a:gd name="connsiteY63" fmla="*/ 1133657 h 5747357"/>
                <a:gd name="connsiteX64" fmla="*/ 2227173 w 3377474"/>
                <a:gd name="connsiteY64" fmla="*/ 1276975 h 5747357"/>
                <a:gd name="connsiteX65" fmla="*/ 2239870 w 3377474"/>
                <a:gd name="connsiteY65" fmla="*/ 1259994 h 5747357"/>
                <a:gd name="connsiteX66" fmla="*/ 3303356 w 3377474"/>
                <a:gd name="connsiteY66" fmla="*/ 681335 h 5747357"/>
                <a:gd name="connsiteX67" fmla="*/ 3377474 w 3377474"/>
                <a:gd name="connsiteY67" fmla="*/ 677126 h 5747357"/>
                <a:gd name="connsiteX68" fmla="*/ 3377474 w 3377474"/>
                <a:gd name="connsiteY68" fmla="*/ 1008064 h 5747357"/>
                <a:gd name="connsiteX69" fmla="*/ 3331203 w 3377474"/>
                <a:gd name="connsiteY69" fmla="*/ 1010874 h 5747357"/>
                <a:gd name="connsiteX70" fmla="*/ 2447440 w 3377474"/>
                <a:gd name="connsiteY70" fmla="*/ 1531364 h 5747357"/>
                <a:gd name="connsiteX71" fmla="*/ 2372380 w 3377474"/>
                <a:gd name="connsiteY71" fmla="*/ 1650041 h 5747357"/>
                <a:gd name="connsiteX72" fmla="*/ 2410103 w 3377474"/>
                <a:gd name="connsiteY72" fmla="*/ 1800614 h 5747357"/>
                <a:gd name="connsiteX73" fmla="*/ 2554158 w 3377474"/>
                <a:gd name="connsiteY73" fmla="*/ 1846384 h 5747357"/>
                <a:gd name="connsiteX74" fmla="*/ 2630003 w 3377474"/>
                <a:gd name="connsiteY74" fmla="*/ 1879343 h 5747357"/>
                <a:gd name="connsiteX75" fmla="*/ 2673139 w 3377474"/>
                <a:gd name="connsiteY75" fmla="*/ 1795082 h 5747357"/>
                <a:gd name="connsiteX76" fmla="*/ 3361773 w 3377474"/>
                <a:gd name="connsiteY76" fmla="*/ 1344068 h 5747357"/>
                <a:gd name="connsiteX77" fmla="*/ 3377474 w 3377474"/>
                <a:gd name="connsiteY77" fmla="*/ 1343028 h 5747357"/>
                <a:gd name="connsiteX78" fmla="*/ 3377474 w 3377474"/>
                <a:gd name="connsiteY78" fmla="*/ 1673957 h 5747357"/>
                <a:gd name="connsiteX79" fmla="*/ 3325050 w 3377474"/>
                <a:gd name="connsiteY79" fmla="*/ 1684498 h 5747357"/>
                <a:gd name="connsiteX80" fmla="*/ 2952928 w 3377474"/>
                <a:gd name="connsiteY80" fmla="*/ 1964723 h 5747357"/>
                <a:gd name="connsiteX81" fmla="*/ 2922367 w 3377474"/>
                <a:gd name="connsiteY81" fmla="*/ 2024420 h 5747357"/>
                <a:gd name="connsiteX82" fmla="*/ 3029937 w 3377474"/>
                <a:gd name="connsiteY82" fmla="*/ 2087016 h 5747357"/>
                <a:gd name="connsiteX83" fmla="*/ 3241881 w 3377474"/>
                <a:gd name="connsiteY83" fmla="*/ 2245747 h 5747357"/>
                <a:gd name="connsiteX84" fmla="*/ 3377474 w 3377474"/>
                <a:gd name="connsiteY84" fmla="*/ 2374058 h 5747357"/>
                <a:gd name="connsiteX85" fmla="*/ 3377474 w 3377474"/>
                <a:gd name="connsiteY85" fmla="*/ 2908840 h 5747357"/>
                <a:gd name="connsiteX86" fmla="*/ 3354430 w 3377474"/>
                <a:gd name="connsiteY86" fmla="*/ 2870376 h 5747357"/>
                <a:gd name="connsiteX87" fmla="*/ 1766806 w 3377474"/>
                <a:gd name="connsiteY87" fmla="*/ 2050554 h 5747357"/>
                <a:gd name="connsiteX88" fmla="*/ 390213 w 3377474"/>
                <a:gd name="connsiteY88" fmla="*/ 2620758 h 5747357"/>
                <a:gd name="connsiteX89" fmla="*/ 318843 w 3377474"/>
                <a:gd name="connsiteY89" fmla="*/ 2699285 h 5747357"/>
                <a:gd name="connsiteX90" fmla="*/ 419206 w 3377474"/>
                <a:gd name="connsiteY90" fmla="*/ 2851541 h 5747357"/>
                <a:gd name="connsiteX91" fmla="*/ 493580 w 3377474"/>
                <a:gd name="connsiteY91" fmla="*/ 2999277 h 5747357"/>
                <a:gd name="connsiteX92" fmla="*/ 517397 w 3377474"/>
                <a:gd name="connsiteY92" fmla="*/ 2967426 h 5747357"/>
                <a:gd name="connsiteX93" fmla="*/ 1766806 w 3377474"/>
                <a:gd name="connsiteY93" fmla="*/ 2378208 h 5747357"/>
                <a:gd name="connsiteX94" fmla="*/ 3258708 w 3377474"/>
                <a:gd name="connsiteY94" fmla="*/ 3367107 h 5747357"/>
                <a:gd name="connsiteX95" fmla="*/ 3277707 w 3377474"/>
                <a:gd name="connsiteY95" fmla="*/ 3419018 h 5747357"/>
                <a:gd name="connsiteX96" fmla="*/ 3359940 w 3377474"/>
                <a:gd name="connsiteY96" fmla="*/ 3414865 h 5747357"/>
                <a:gd name="connsiteX97" fmla="*/ 3377474 w 3377474"/>
                <a:gd name="connsiteY97" fmla="*/ 3415751 h 5747357"/>
                <a:gd name="connsiteX98" fmla="*/ 3377474 w 3377474"/>
                <a:gd name="connsiteY98" fmla="*/ 3758873 h 5747357"/>
                <a:gd name="connsiteX99" fmla="*/ 3359939 w 3377474"/>
                <a:gd name="connsiteY99" fmla="*/ 3757987 h 5747357"/>
                <a:gd name="connsiteX100" fmla="*/ 1983346 w 3377474"/>
                <a:gd name="connsiteY100" fmla="*/ 4328191 h 5747357"/>
                <a:gd name="connsiteX101" fmla="*/ 1913050 w 3377474"/>
                <a:gd name="connsiteY101" fmla="*/ 4405536 h 5747357"/>
                <a:gd name="connsiteX102" fmla="*/ 1965838 w 3377474"/>
                <a:gd name="connsiteY102" fmla="*/ 4482180 h 5747357"/>
                <a:gd name="connsiteX103" fmla="*/ 2055878 w 3377474"/>
                <a:gd name="connsiteY103" fmla="*/ 4637697 h 5747357"/>
                <a:gd name="connsiteX104" fmla="*/ 2085970 w 3377474"/>
                <a:gd name="connsiteY104" fmla="*/ 4707703 h 5747357"/>
                <a:gd name="connsiteX105" fmla="*/ 2110530 w 3377474"/>
                <a:gd name="connsiteY105" fmla="*/ 4674859 h 5747357"/>
                <a:gd name="connsiteX106" fmla="*/ 3359939 w 3377474"/>
                <a:gd name="connsiteY106" fmla="*/ 4085641 h 5747357"/>
                <a:gd name="connsiteX107" fmla="*/ 3377474 w 3377474"/>
                <a:gd name="connsiteY107" fmla="*/ 4086526 h 5747357"/>
                <a:gd name="connsiteX108" fmla="*/ 3377474 w 3377474"/>
                <a:gd name="connsiteY108" fmla="*/ 4417025 h 5747357"/>
                <a:gd name="connsiteX109" fmla="*/ 3359939 w 3377474"/>
                <a:gd name="connsiteY109" fmla="*/ 4416140 h 5747357"/>
                <a:gd name="connsiteX110" fmla="*/ 2318100 w 3377474"/>
                <a:gd name="connsiteY110" fmla="*/ 4946229 h 5747357"/>
                <a:gd name="connsiteX111" fmla="*/ 2231863 w 3377474"/>
                <a:gd name="connsiteY111" fmla="*/ 5082578 h 5747357"/>
                <a:gd name="connsiteX112" fmla="*/ 2250578 w 3377474"/>
                <a:gd name="connsiteY112" fmla="*/ 5146233 h 5747357"/>
                <a:gd name="connsiteX113" fmla="*/ 2319182 w 3377474"/>
                <a:gd name="connsiteY113" fmla="*/ 5704784 h 5747357"/>
                <a:gd name="connsiteX114" fmla="*/ 2317032 w 3377474"/>
                <a:gd name="connsiteY114" fmla="*/ 5747357 h 5747357"/>
                <a:gd name="connsiteX115" fmla="*/ 1973910 w 3377474"/>
                <a:gd name="connsiteY115" fmla="*/ 5747357 h 5747357"/>
                <a:gd name="connsiteX116" fmla="*/ 1976059 w 3377474"/>
                <a:gd name="connsiteY116" fmla="*/ 5704784 h 5747357"/>
                <a:gd name="connsiteX117" fmla="*/ 29262 w 3377474"/>
                <a:gd name="connsiteY117" fmla="*/ 3757987 h 5747357"/>
                <a:gd name="connsiteX118" fmla="*/ 0 w 3377474"/>
                <a:gd name="connsiteY118" fmla="*/ 3759465 h 5747357"/>
                <a:gd name="connsiteX119" fmla="*/ 0 w 3377474"/>
                <a:gd name="connsiteY119" fmla="*/ 3416343 h 5747357"/>
                <a:gd name="connsiteX120" fmla="*/ 29263 w 3377474"/>
                <a:gd name="connsiteY120" fmla="*/ 3414865 h 5747357"/>
                <a:gd name="connsiteX121" fmla="*/ 263394 w 3377474"/>
                <a:gd name="connsiteY121" fmla="*/ 3426688 h 5747357"/>
                <a:gd name="connsiteX122" fmla="*/ 298918 w 3377474"/>
                <a:gd name="connsiteY122" fmla="*/ 3432110 h 5747357"/>
                <a:gd name="connsiteX123" fmla="*/ 295402 w 3377474"/>
                <a:gd name="connsiteY123" fmla="*/ 3418434 h 5747357"/>
                <a:gd name="connsiteX124" fmla="*/ 23753 w 3377474"/>
                <a:gd name="connsiteY124" fmla="*/ 2870376 h 5747357"/>
                <a:gd name="connsiteX125" fmla="*/ 0 w 3377474"/>
                <a:gd name="connsiteY125" fmla="*/ 2839585 h 5747357"/>
                <a:gd name="connsiteX126" fmla="*/ 0 w 3377474"/>
                <a:gd name="connsiteY126" fmla="*/ 2329775 h 5747357"/>
                <a:gd name="connsiteX127" fmla="*/ 103180 w 3377474"/>
                <a:gd name="connsiteY127" fmla="*/ 2427414 h 5747357"/>
                <a:gd name="connsiteX128" fmla="*/ 104005 w 3377474"/>
                <a:gd name="connsiteY128" fmla="*/ 2428397 h 5747357"/>
                <a:gd name="connsiteX129" fmla="*/ 227117 w 3377474"/>
                <a:gd name="connsiteY129" fmla="*/ 2302312 h 5747357"/>
                <a:gd name="connsiteX130" fmla="*/ 675296 w 3377474"/>
                <a:gd name="connsiteY130" fmla="*/ 1983813 h 5747357"/>
                <a:gd name="connsiteX131" fmla="*/ 709057 w 3377474"/>
                <a:gd name="connsiteY131" fmla="*/ 1967549 h 5747357"/>
                <a:gd name="connsiteX132" fmla="*/ 693712 w 3377474"/>
                <a:gd name="connsiteY132" fmla="*/ 1939277 h 5747357"/>
                <a:gd name="connsiteX133" fmla="*/ 173673 w 3377474"/>
                <a:gd name="connsiteY133" fmla="*/ 1662775 h 5747357"/>
                <a:gd name="connsiteX134" fmla="*/ 9444 w 3377474"/>
                <a:gd name="connsiteY134" fmla="*/ 1684498 h 5747357"/>
                <a:gd name="connsiteX135" fmla="*/ 0 w 3377474"/>
                <a:gd name="connsiteY135" fmla="*/ 1687724 h 5747357"/>
                <a:gd name="connsiteX136" fmla="*/ 0 w 3377474"/>
                <a:gd name="connsiteY136" fmla="*/ 1353351 h 5747357"/>
                <a:gd name="connsiteX137" fmla="*/ 46167 w 3377474"/>
                <a:gd name="connsiteY137" fmla="*/ 1344068 h 5747357"/>
                <a:gd name="connsiteX138" fmla="*/ 173673 w 3377474"/>
                <a:gd name="connsiteY138" fmla="*/ 1335623 h 5747357"/>
                <a:gd name="connsiteX139" fmla="*/ 1012792 w 3377474"/>
                <a:gd name="connsiteY139" fmla="*/ 1835045 h 5747357"/>
                <a:gd name="connsiteX140" fmla="*/ 1013643 w 3377474"/>
                <a:gd name="connsiteY140" fmla="*/ 1836812 h 5747357"/>
                <a:gd name="connsiteX141" fmla="*/ 1085856 w 3377474"/>
                <a:gd name="connsiteY141" fmla="*/ 1810382 h 5747357"/>
                <a:gd name="connsiteX142" fmla="*/ 1305309 w 3377474"/>
                <a:gd name="connsiteY142" fmla="*/ 1753955 h 5747357"/>
                <a:gd name="connsiteX143" fmla="*/ 1340691 w 3377474"/>
                <a:gd name="connsiteY143" fmla="*/ 1748555 h 5747357"/>
                <a:gd name="connsiteX144" fmla="*/ 1275754 w 3377474"/>
                <a:gd name="connsiteY144" fmla="*/ 1621710 h 5747357"/>
                <a:gd name="connsiteX145" fmla="*/ 173672 w 3377474"/>
                <a:gd name="connsiteY145" fmla="*/ 1001275 h 5747357"/>
                <a:gd name="connsiteX146" fmla="*/ 15597 w 3377474"/>
                <a:gd name="connsiteY146" fmla="*/ 1010874 h 5747357"/>
                <a:gd name="connsiteX147" fmla="*/ 0 w 3377474"/>
                <a:gd name="connsiteY147" fmla="*/ 1013745 h 5747357"/>
                <a:gd name="connsiteX148" fmla="*/ 0 w 3377474"/>
                <a:gd name="connsiteY148" fmla="*/ 680639 h 5747357"/>
                <a:gd name="connsiteX149" fmla="*/ 173672 w 3377474"/>
                <a:gd name="connsiteY149" fmla="*/ 670776 h 5747357"/>
                <a:gd name="connsiteX150" fmla="*/ 1665574 w 3377474"/>
                <a:gd name="connsiteY150" fmla="*/ 1659675 h 5747357"/>
                <a:gd name="connsiteX151" fmla="*/ 1684573 w 3377474"/>
                <a:gd name="connsiteY151" fmla="*/ 1711584 h 5747357"/>
                <a:gd name="connsiteX152" fmla="*/ 1766807 w 3377474"/>
                <a:gd name="connsiteY152" fmla="*/ 1707432 h 5747357"/>
                <a:gd name="connsiteX153" fmla="*/ 1972018 w 3377474"/>
                <a:gd name="connsiteY153" fmla="*/ 1716502 h 5747357"/>
                <a:gd name="connsiteX154" fmla="*/ 2036574 w 3377474"/>
                <a:gd name="connsiteY154" fmla="*/ 1725113 h 5747357"/>
                <a:gd name="connsiteX155" fmla="*/ 2032945 w 3377474"/>
                <a:gd name="connsiteY155" fmla="*/ 1711002 h 5747357"/>
                <a:gd name="connsiteX156" fmla="*/ 173672 w 3377474"/>
                <a:gd name="connsiteY156" fmla="*/ 343122 h 5747357"/>
                <a:gd name="connsiteX157" fmla="*/ 0 w 3377474"/>
                <a:gd name="connsiteY157" fmla="*/ 351892 h 5747357"/>
                <a:gd name="connsiteX158" fmla="*/ 0 w 3377474"/>
                <a:gd name="connsiteY158" fmla="*/ 8770 h 574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377474" h="5747357">
                  <a:moveTo>
                    <a:pt x="3359940" y="4750488"/>
                  </a:moveTo>
                  <a:lnTo>
                    <a:pt x="3377474" y="4751373"/>
                  </a:lnTo>
                  <a:lnTo>
                    <a:pt x="3377474" y="5079408"/>
                  </a:lnTo>
                  <a:lnTo>
                    <a:pt x="3359940" y="5077640"/>
                  </a:lnTo>
                  <a:cubicBezTo>
                    <a:pt x="3013577" y="5077640"/>
                    <a:pt x="2732795" y="5358422"/>
                    <a:pt x="2732795" y="5704784"/>
                  </a:cubicBezTo>
                  <a:lnTo>
                    <a:pt x="2737087" y="5747357"/>
                  </a:lnTo>
                  <a:lnTo>
                    <a:pt x="2409935" y="5747357"/>
                  </a:lnTo>
                  <a:lnTo>
                    <a:pt x="2405643" y="5704784"/>
                  </a:lnTo>
                  <a:cubicBezTo>
                    <a:pt x="2405643" y="5177741"/>
                    <a:pt x="2832896" y="4750488"/>
                    <a:pt x="3359940" y="4750488"/>
                  </a:cubicBezTo>
                  <a:close/>
                  <a:moveTo>
                    <a:pt x="29263" y="4750488"/>
                  </a:moveTo>
                  <a:cubicBezTo>
                    <a:pt x="556307" y="4750488"/>
                    <a:pt x="983560" y="5177741"/>
                    <a:pt x="983560" y="5704784"/>
                  </a:cubicBezTo>
                  <a:lnTo>
                    <a:pt x="979269" y="5747357"/>
                  </a:lnTo>
                  <a:lnTo>
                    <a:pt x="652117" y="5747357"/>
                  </a:lnTo>
                  <a:lnTo>
                    <a:pt x="656408" y="5704784"/>
                  </a:lnTo>
                  <a:cubicBezTo>
                    <a:pt x="656408" y="5358422"/>
                    <a:pt x="375626" y="5077640"/>
                    <a:pt x="29263" y="5077640"/>
                  </a:cubicBezTo>
                  <a:lnTo>
                    <a:pt x="0" y="5080590"/>
                  </a:lnTo>
                  <a:lnTo>
                    <a:pt x="0" y="4751966"/>
                  </a:lnTo>
                  <a:close/>
                  <a:moveTo>
                    <a:pt x="29262" y="4085641"/>
                  </a:moveTo>
                  <a:cubicBezTo>
                    <a:pt x="923489" y="4085641"/>
                    <a:pt x="1648404" y="4810556"/>
                    <a:pt x="1648404" y="5704783"/>
                  </a:cubicBezTo>
                  <a:lnTo>
                    <a:pt x="1646255" y="5747357"/>
                  </a:lnTo>
                  <a:lnTo>
                    <a:pt x="1315756" y="5747357"/>
                  </a:lnTo>
                  <a:lnTo>
                    <a:pt x="1317905" y="5704783"/>
                  </a:lnTo>
                  <a:cubicBezTo>
                    <a:pt x="1317905" y="4993085"/>
                    <a:pt x="740960" y="4416140"/>
                    <a:pt x="29262" y="4416140"/>
                  </a:cubicBezTo>
                  <a:lnTo>
                    <a:pt x="0" y="4417618"/>
                  </a:lnTo>
                  <a:lnTo>
                    <a:pt x="0" y="4087119"/>
                  </a:lnTo>
                  <a:close/>
                  <a:moveTo>
                    <a:pt x="1766807" y="3370207"/>
                  </a:moveTo>
                  <a:cubicBezTo>
                    <a:pt x="1539506" y="3370207"/>
                    <a:pt x="1340450" y="3491130"/>
                    <a:pt x="1230456" y="3672155"/>
                  </a:cubicBezTo>
                  <a:lnTo>
                    <a:pt x="1198020" y="3735515"/>
                  </a:lnTo>
                  <a:lnTo>
                    <a:pt x="1204843" y="3739248"/>
                  </a:lnTo>
                  <a:cubicBezTo>
                    <a:pt x="1358890" y="3831581"/>
                    <a:pt x="1501183" y="3941511"/>
                    <a:pt x="1628940" y="4066259"/>
                  </a:cubicBezTo>
                  <a:lnTo>
                    <a:pt x="1695990" y="4137007"/>
                  </a:lnTo>
                  <a:lnTo>
                    <a:pt x="1820251" y="4009745"/>
                  </a:lnTo>
                  <a:cubicBezTo>
                    <a:pt x="1955804" y="3886542"/>
                    <a:pt x="2106196" y="3779377"/>
                    <a:pt x="2268429" y="3691246"/>
                  </a:cubicBezTo>
                  <a:lnTo>
                    <a:pt x="2302192" y="3674982"/>
                  </a:lnTo>
                  <a:lnTo>
                    <a:pt x="2286846" y="3646709"/>
                  </a:lnTo>
                  <a:cubicBezTo>
                    <a:pt x="2174143" y="3479888"/>
                    <a:pt x="1983284" y="3370207"/>
                    <a:pt x="1766807" y="3370207"/>
                  </a:cubicBezTo>
                  <a:close/>
                  <a:moveTo>
                    <a:pt x="1766806" y="2708707"/>
                  </a:moveTo>
                  <a:cubicBezTo>
                    <a:pt x="1338676" y="2708707"/>
                    <a:pt x="959309" y="2917491"/>
                    <a:pt x="724968" y="3238797"/>
                  </a:cubicBezTo>
                  <a:lnTo>
                    <a:pt x="639113" y="3374541"/>
                  </a:lnTo>
                  <a:lnTo>
                    <a:pt x="672583" y="3508139"/>
                  </a:lnTo>
                  <a:lnTo>
                    <a:pt x="710215" y="3517816"/>
                  </a:lnTo>
                  <a:cubicBezTo>
                    <a:pt x="768475" y="3535937"/>
                    <a:pt x="825737" y="3556321"/>
                    <a:pt x="881899" y="3578867"/>
                  </a:cubicBezTo>
                  <a:lnTo>
                    <a:pt x="906038" y="3589690"/>
                  </a:lnTo>
                  <a:lnTo>
                    <a:pt x="950667" y="3502514"/>
                  </a:lnTo>
                  <a:cubicBezTo>
                    <a:pt x="1118038" y="3227058"/>
                    <a:pt x="1420934" y="3043055"/>
                    <a:pt x="1766807" y="3043055"/>
                  </a:cubicBezTo>
                  <a:cubicBezTo>
                    <a:pt x="2129150" y="3043055"/>
                    <a:pt x="2444326" y="3244999"/>
                    <a:pt x="2605926" y="3542477"/>
                  </a:cubicBezTo>
                  <a:lnTo>
                    <a:pt x="2606778" y="3544245"/>
                  </a:lnTo>
                  <a:lnTo>
                    <a:pt x="2678989" y="3517816"/>
                  </a:lnTo>
                  <a:cubicBezTo>
                    <a:pt x="2750693" y="3495513"/>
                    <a:pt x="2823908" y="3476640"/>
                    <a:pt x="2898442" y="3461388"/>
                  </a:cubicBezTo>
                  <a:lnTo>
                    <a:pt x="2933825" y="3455988"/>
                  </a:lnTo>
                  <a:lnTo>
                    <a:pt x="2868888" y="3329142"/>
                  </a:lnTo>
                  <a:cubicBezTo>
                    <a:pt x="2642877" y="2957177"/>
                    <a:pt x="2233858" y="2708707"/>
                    <a:pt x="1766806" y="2708707"/>
                  </a:cubicBezTo>
                  <a:close/>
                  <a:moveTo>
                    <a:pt x="173673" y="0"/>
                  </a:moveTo>
                  <a:cubicBezTo>
                    <a:pt x="822072" y="0"/>
                    <a:pt x="1407530" y="269489"/>
                    <a:pt x="1824149" y="702572"/>
                  </a:cubicBezTo>
                  <a:lnTo>
                    <a:pt x="1832531" y="711997"/>
                  </a:lnTo>
                  <a:lnTo>
                    <a:pt x="1870062" y="670702"/>
                  </a:lnTo>
                  <a:cubicBezTo>
                    <a:pt x="2232657" y="308108"/>
                    <a:pt x="2716286" y="66548"/>
                    <a:pt x="3255149" y="11823"/>
                  </a:cubicBezTo>
                  <a:lnTo>
                    <a:pt x="3377474" y="5646"/>
                  </a:lnTo>
                  <a:lnTo>
                    <a:pt x="3377474" y="348768"/>
                  </a:lnTo>
                  <a:lnTo>
                    <a:pt x="3290230" y="353174"/>
                  </a:lnTo>
                  <a:cubicBezTo>
                    <a:pt x="2832110" y="399698"/>
                    <a:pt x="2420949" y="605063"/>
                    <a:pt x="2112685" y="913326"/>
                  </a:cubicBezTo>
                  <a:lnTo>
                    <a:pt x="2052094" y="979994"/>
                  </a:lnTo>
                  <a:lnTo>
                    <a:pt x="2053012" y="981205"/>
                  </a:lnTo>
                  <a:cubicBezTo>
                    <a:pt x="2087497" y="1030634"/>
                    <a:pt x="2120082" y="1081486"/>
                    <a:pt x="2150660" y="1133657"/>
                  </a:cubicBezTo>
                  <a:lnTo>
                    <a:pt x="2227173" y="1276975"/>
                  </a:lnTo>
                  <a:lnTo>
                    <a:pt x="2239870" y="1259994"/>
                  </a:lnTo>
                  <a:cubicBezTo>
                    <a:pt x="2499723" y="945126"/>
                    <a:pt x="2876300" y="730157"/>
                    <a:pt x="3303356" y="681335"/>
                  </a:cubicBezTo>
                  <a:lnTo>
                    <a:pt x="3377474" y="677126"/>
                  </a:lnTo>
                  <a:lnTo>
                    <a:pt x="3377474" y="1008064"/>
                  </a:lnTo>
                  <a:lnTo>
                    <a:pt x="3331203" y="1010874"/>
                  </a:lnTo>
                  <a:cubicBezTo>
                    <a:pt x="2968572" y="1055229"/>
                    <a:pt x="2652489" y="1250222"/>
                    <a:pt x="2447440" y="1531364"/>
                  </a:cubicBezTo>
                  <a:lnTo>
                    <a:pt x="2372380" y="1650041"/>
                  </a:lnTo>
                  <a:lnTo>
                    <a:pt x="2410103" y="1800614"/>
                  </a:lnTo>
                  <a:lnTo>
                    <a:pt x="2554158" y="1846384"/>
                  </a:lnTo>
                  <a:lnTo>
                    <a:pt x="2630003" y="1879343"/>
                  </a:lnTo>
                  <a:lnTo>
                    <a:pt x="2673139" y="1795082"/>
                  </a:lnTo>
                  <a:cubicBezTo>
                    <a:pt x="2819590" y="1554058"/>
                    <a:pt x="3069801" y="1383053"/>
                    <a:pt x="3361773" y="1344068"/>
                  </a:cubicBezTo>
                  <a:lnTo>
                    <a:pt x="3377474" y="1343028"/>
                  </a:lnTo>
                  <a:lnTo>
                    <a:pt x="3377474" y="1673957"/>
                  </a:lnTo>
                  <a:lnTo>
                    <a:pt x="3325050" y="1684498"/>
                  </a:lnTo>
                  <a:cubicBezTo>
                    <a:pt x="3168017" y="1726993"/>
                    <a:pt x="3035424" y="1828955"/>
                    <a:pt x="2952928" y="1964723"/>
                  </a:cubicBezTo>
                  <a:lnTo>
                    <a:pt x="2922367" y="2024420"/>
                  </a:lnTo>
                  <a:lnTo>
                    <a:pt x="3029937" y="2087016"/>
                  </a:lnTo>
                  <a:cubicBezTo>
                    <a:pt x="3103690" y="2135881"/>
                    <a:pt x="3174450" y="2188903"/>
                    <a:pt x="3241881" y="2245747"/>
                  </a:cubicBezTo>
                  <a:lnTo>
                    <a:pt x="3377474" y="2374058"/>
                  </a:lnTo>
                  <a:lnTo>
                    <a:pt x="3377474" y="2908840"/>
                  </a:lnTo>
                  <a:lnTo>
                    <a:pt x="3354430" y="2870376"/>
                  </a:lnTo>
                  <a:cubicBezTo>
                    <a:pt x="3001594" y="2374217"/>
                    <a:pt x="2421998" y="2050554"/>
                    <a:pt x="1766806" y="2050554"/>
                  </a:cubicBezTo>
                  <a:cubicBezTo>
                    <a:pt x="1229213" y="2050554"/>
                    <a:pt x="742514" y="2268457"/>
                    <a:pt x="390213" y="2620758"/>
                  </a:cubicBezTo>
                  <a:lnTo>
                    <a:pt x="318843" y="2699285"/>
                  </a:lnTo>
                  <a:lnTo>
                    <a:pt x="419206" y="2851541"/>
                  </a:lnTo>
                  <a:lnTo>
                    <a:pt x="493580" y="2999277"/>
                  </a:lnTo>
                  <a:lnTo>
                    <a:pt x="517397" y="2967426"/>
                  </a:lnTo>
                  <a:cubicBezTo>
                    <a:pt x="814372" y="2607576"/>
                    <a:pt x="1263803" y="2378208"/>
                    <a:pt x="1766806" y="2378208"/>
                  </a:cubicBezTo>
                  <a:cubicBezTo>
                    <a:pt x="2437477" y="2378208"/>
                    <a:pt x="3012909" y="2785973"/>
                    <a:pt x="3258708" y="3367107"/>
                  </a:cubicBezTo>
                  <a:lnTo>
                    <a:pt x="3277707" y="3419018"/>
                  </a:lnTo>
                  <a:lnTo>
                    <a:pt x="3359940" y="3414865"/>
                  </a:lnTo>
                  <a:lnTo>
                    <a:pt x="3377474" y="3415751"/>
                  </a:lnTo>
                  <a:lnTo>
                    <a:pt x="3377474" y="3758873"/>
                  </a:lnTo>
                  <a:lnTo>
                    <a:pt x="3359939" y="3757987"/>
                  </a:lnTo>
                  <a:cubicBezTo>
                    <a:pt x="2822346" y="3757987"/>
                    <a:pt x="2335647" y="3975890"/>
                    <a:pt x="1983346" y="4328191"/>
                  </a:cubicBezTo>
                  <a:lnTo>
                    <a:pt x="1913050" y="4405536"/>
                  </a:lnTo>
                  <a:lnTo>
                    <a:pt x="1965838" y="4482180"/>
                  </a:lnTo>
                  <a:cubicBezTo>
                    <a:pt x="1997809" y="4532715"/>
                    <a:pt x="2027857" y="4584588"/>
                    <a:pt x="2055878" y="4637697"/>
                  </a:cubicBezTo>
                  <a:lnTo>
                    <a:pt x="2085970" y="4707703"/>
                  </a:lnTo>
                  <a:lnTo>
                    <a:pt x="2110530" y="4674859"/>
                  </a:lnTo>
                  <a:cubicBezTo>
                    <a:pt x="2407505" y="4315009"/>
                    <a:pt x="2856936" y="4085641"/>
                    <a:pt x="3359939" y="4085641"/>
                  </a:cubicBezTo>
                  <a:lnTo>
                    <a:pt x="3377474" y="4086526"/>
                  </a:lnTo>
                  <a:lnTo>
                    <a:pt x="3377474" y="4417025"/>
                  </a:lnTo>
                  <a:lnTo>
                    <a:pt x="3359939" y="4416140"/>
                  </a:lnTo>
                  <a:cubicBezTo>
                    <a:pt x="2931809" y="4416140"/>
                    <a:pt x="2552442" y="4624924"/>
                    <a:pt x="2318100" y="4946229"/>
                  </a:cubicBezTo>
                  <a:lnTo>
                    <a:pt x="2231863" y="5082578"/>
                  </a:lnTo>
                  <a:lnTo>
                    <a:pt x="2250578" y="5146233"/>
                  </a:lnTo>
                  <a:cubicBezTo>
                    <a:pt x="2295388" y="5325007"/>
                    <a:pt x="2319182" y="5512117"/>
                    <a:pt x="2319182" y="5704784"/>
                  </a:cubicBezTo>
                  <a:lnTo>
                    <a:pt x="2317032" y="5747357"/>
                  </a:lnTo>
                  <a:lnTo>
                    <a:pt x="1973910" y="5747357"/>
                  </a:lnTo>
                  <a:lnTo>
                    <a:pt x="1976059" y="5704784"/>
                  </a:lnTo>
                  <a:cubicBezTo>
                    <a:pt x="1976059" y="4629598"/>
                    <a:pt x="1104448" y="3757987"/>
                    <a:pt x="29262" y="3757987"/>
                  </a:cubicBezTo>
                  <a:lnTo>
                    <a:pt x="0" y="3759465"/>
                  </a:lnTo>
                  <a:lnTo>
                    <a:pt x="0" y="3416343"/>
                  </a:lnTo>
                  <a:lnTo>
                    <a:pt x="29263" y="3414865"/>
                  </a:lnTo>
                  <a:cubicBezTo>
                    <a:pt x="108306" y="3414865"/>
                    <a:pt x="186414" y="3418870"/>
                    <a:pt x="263394" y="3426688"/>
                  </a:cubicBezTo>
                  <a:lnTo>
                    <a:pt x="298918" y="3432110"/>
                  </a:lnTo>
                  <a:lnTo>
                    <a:pt x="295402" y="3418434"/>
                  </a:lnTo>
                  <a:cubicBezTo>
                    <a:pt x="233781" y="3220314"/>
                    <a:pt x="141364" y="3035762"/>
                    <a:pt x="23753" y="2870376"/>
                  </a:cubicBezTo>
                  <a:lnTo>
                    <a:pt x="0" y="2839585"/>
                  </a:lnTo>
                  <a:lnTo>
                    <a:pt x="0" y="2329775"/>
                  </a:lnTo>
                  <a:lnTo>
                    <a:pt x="103180" y="2427414"/>
                  </a:lnTo>
                  <a:lnTo>
                    <a:pt x="104005" y="2428397"/>
                  </a:lnTo>
                  <a:lnTo>
                    <a:pt x="227117" y="2302312"/>
                  </a:lnTo>
                  <a:cubicBezTo>
                    <a:pt x="362670" y="2179109"/>
                    <a:pt x="513062" y="2071943"/>
                    <a:pt x="675296" y="1983813"/>
                  </a:cubicBezTo>
                  <a:lnTo>
                    <a:pt x="709057" y="1967549"/>
                  </a:lnTo>
                  <a:lnTo>
                    <a:pt x="693712" y="1939277"/>
                  </a:lnTo>
                  <a:cubicBezTo>
                    <a:pt x="581010" y="1772456"/>
                    <a:pt x="390150" y="1662775"/>
                    <a:pt x="173673" y="1662775"/>
                  </a:cubicBezTo>
                  <a:cubicBezTo>
                    <a:pt x="116848" y="1662775"/>
                    <a:pt x="61788" y="1670333"/>
                    <a:pt x="9444" y="1684498"/>
                  </a:cubicBezTo>
                  <a:lnTo>
                    <a:pt x="0" y="1687724"/>
                  </a:lnTo>
                  <a:lnTo>
                    <a:pt x="0" y="1353351"/>
                  </a:lnTo>
                  <a:lnTo>
                    <a:pt x="46167" y="1344068"/>
                  </a:lnTo>
                  <a:cubicBezTo>
                    <a:pt x="87877" y="1338498"/>
                    <a:pt x="130439" y="1335623"/>
                    <a:pt x="173673" y="1335623"/>
                  </a:cubicBezTo>
                  <a:cubicBezTo>
                    <a:pt x="536016" y="1335623"/>
                    <a:pt x="851192" y="1537567"/>
                    <a:pt x="1012792" y="1835045"/>
                  </a:cubicBezTo>
                  <a:lnTo>
                    <a:pt x="1013643" y="1836812"/>
                  </a:lnTo>
                  <a:lnTo>
                    <a:pt x="1085856" y="1810382"/>
                  </a:lnTo>
                  <a:cubicBezTo>
                    <a:pt x="1157560" y="1788080"/>
                    <a:pt x="1230775" y="1769207"/>
                    <a:pt x="1305309" y="1753955"/>
                  </a:cubicBezTo>
                  <a:lnTo>
                    <a:pt x="1340691" y="1748555"/>
                  </a:lnTo>
                  <a:lnTo>
                    <a:pt x="1275754" y="1621710"/>
                  </a:lnTo>
                  <a:cubicBezTo>
                    <a:pt x="1049743" y="1249745"/>
                    <a:pt x="640724" y="1001275"/>
                    <a:pt x="173672" y="1001275"/>
                  </a:cubicBezTo>
                  <a:cubicBezTo>
                    <a:pt x="120156" y="1001275"/>
                    <a:pt x="67402" y="1004538"/>
                    <a:pt x="15597" y="1010874"/>
                  </a:cubicBezTo>
                  <a:lnTo>
                    <a:pt x="0" y="1013745"/>
                  </a:lnTo>
                  <a:lnTo>
                    <a:pt x="0" y="680639"/>
                  </a:lnTo>
                  <a:lnTo>
                    <a:pt x="173672" y="670776"/>
                  </a:lnTo>
                  <a:cubicBezTo>
                    <a:pt x="844343" y="670776"/>
                    <a:pt x="1419776" y="1078541"/>
                    <a:pt x="1665574" y="1659675"/>
                  </a:cubicBezTo>
                  <a:lnTo>
                    <a:pt x="1684573" y="1711584"/>
                  </a:lnTo>
                  <a:lnTo>
                    <a:pt x="1766807" y="1707432"/>
                  </a:lnTo>
                  <a:cubicBezTo>
                    <a:pt x="1835970" y="1707432"/>
                    <a:pt x="1904416" y="1710498"/>
                    <a:pt x="1972018" y="1716502"/>
                  </a:cubicBezTo>
                  <a:lnTo>
                    <a:pt x="2036574" y="1725113"/>
                  </a:lnTo>
                  <a:lnTo>
                    <a:pt x="2032945" y="1711002"/>
                  </a:lnTo>
                  <a:cubicBezTo>
                    <a:pt x="1786458" y="918522"/>
                    <a:pt x="1047261" y="343122"/>
                    <a:pt x="173672" y="343122"/>
                  </a:cubicBezTo>
                  <a:lnTo>
                    <a:pt x="0" y="351892"/>
                  </a:lnTo>
                  <a:lnTo>
                    <a:pt x="0" y="877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C58628D0-134C-4EAF-BF50-3C80BCE09B78}"/>
              </a:ext>
            </a:extLst>
          </p:cNvPr>
          <p:cNvGrpSpPr/>
          <p:nvPr/>
        </p:nvGrpSpPr>
        <p:grpSpPr>
          <a:xfrm>
            <a:off x="8244729" y="2825708"/>
            <a:ext cx="900000" cy="1620000"/>
            <a:chOff x="6119350" y="772622"/>
            <a:chExt cx="900000" cy="1620000"/>
          </a:xfrm>
          <a:solidFill>
            <a:schemeClr val="tx1"/>
          </a:solidFill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FA9467A5-621F-4E71-9AED-A05624817EA5}"/>
                </a:ext>
              </a:extLst>
            </p:cNvPr>
            <p:cNvSpPr/>
            <p:nvPr/>
          </p:nvSpPr>
          <p:spPr>
            <a:xfrm>
              <a:off x="6119350" y="772622"/>
              <a:ext cx="900000" cy="162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DC4F61D-9AEB-4747-99D3-C0AE6E9BB886}"/>
                </a:ext>
              </a:extLst>
            </p:cNvPr>
            <p:cNvSpPr/>
            <p:nvPr/>
          </p:nvSpPr>
          <p:spPr>
            <a:xfrm>
              <a:off x="6119350" y="772622"/>
              <a:ext cx="900000" cy="1620000"/>
            </a:xfrm>
            <a:custGeom>
              <a:avLst/>
              <a:gdLst>
                <a:gd name="connsiteX0" fmla="*/ 3353652 w 3377474"/>
                <a:gd name="connsiteY0" fmla="*/ 5264976 h 5747358"/>
                <a:gd name="connsiteX1" fmla="*/ 3377474 w 3377474"/>
                <a:gd name="connsiteY1" fmla="*/ 5267378 h 5747358"/>
                <a:gd name="connsiteX2" fmla="*/ 3377474 w 3377474"/>
                <a:gd name="connsiteY2" fmla="*/ 5426887 h 5747358"/>
                <a:gd name="connsiteX3" fmla="*/ 3353652 w 3377474"/>
                <a:gd name="connsiteY3" fmla="*/ 5424486 h 5747358"/>
                <a:gd name="connsiteX4" fmla="*/ 3073352 w 3377474"/>
                <a:gd name="connsiteY4" fmla="*/ 5704785 h 5747358"/>
                <a:gd name="connsiteX5" fmla="*/ 3081948 w 3377474"/>
                <a:gd name="connsiteY5" fmla="*/ 5747358 h 5747358"/>
                <a:gd name="connsiteX6" fmla="*/ 2918132 w 3377474"/>
                <a:gd name="connsiteY6" fmla="*/ 5747358 h 5747358"/>
                <a:gd name="connsiteX7" fmla="*/ 2913840 w 3377474"/>
                <a:gd name="connsiteY7" fmla="*/ 5704785 h 5747358"/>
                <a:gd name="connsiteX8" fmla="*/ 3353652 w 3377474"/>
                <a:gd name="connsiteY8" fmla="*/ 5264976 h 5747358"/>
                <a:gd name="connsiteX9" fmla="*/ 22976 w 3377474"/>
                <a:gd name="connsiteY9" fmla="*/ 5264976 h 5747358"/>
                <a:gd name="connsiteX10" fmla="*/ 462784 w 3377474"/>
                <a:gd name="connsiteY10" fmla="*/ 5704785 h 5747358"/>
                <a:gd name="connsiteX11" fmla="*/ 458492 w 3377474"/>
                <a:gd name="connsiteY11" fmla="*/ 5747358 h 5747358"/>
                <a:gd name="connsiteX12" fmla="*/ 294682 w 3377474"/>
                <a:gd name="connsiteY12" fmla="*/ 5747358 h 5747358"/>
                <a:gd name="connsiteX13" fmla="*/ 303276 w 3377474"/>
                <a:gd name="connsiteY13" fmla="*/ 5704785 h 5747358"/>
                <a:gd name="connsiteX14" fmla="*/ 22976 w 3377474"/>
                <a:gd name="connsiteY14" fmla="*/ 5424486 h 5747358"/>
                <a:gd name="connsiteX15" fmla="*/ 0 w 3377474"/>
                <a:gd name="connsiteY15" fmla="*/ 5426802 h 5747358"/>
                <a:gd name="connsiteX16" fmla="*/ 0 w 3377474"/>
                <a:gd name="connsiteY16" fmla="*/ 5267292 h 5747358"/>
                <a:gd name="connsiteX17" fmla="*/ 3353652 w 3377474"/>
                <a:gd name="connsiteY17" fmla="*/ 4948565 h 5747358"/>
                <a:gd name="connsiteX18" fmla="*/ 3377474 w 3377474"/>
                <a:gd name="connsiteY18" fmla="*/ 4949768 h 5747358"/>
                <a:gd name="connsiteX19" fmla="*/ 3377474 w 3377474"/>
                <a:gd name="connsiteY19" fmla="*/ 5118771 h 5747358"/>
                <a:gd name="connsiteX20" fmla="*/ 3353652 w 3377474"/>
                <a:gd name="connsiteY20" fmla="*/ 5116370 h 5747358"/>
                <a:gd name="connsiteX21" fmla="*/ 2765236 w 3377474"/>
                <a:gd name="connsiteY21" fmla="*/ 5704785 h 5747358"/>
                <a:gd name="connsiteX22" fmla="*/ 2769528 w 3377474"/>
                <a:gd name="connsiteY22" fmla="*/ 5747358 h 5747358"/>
                <a:gd name="connsiteX23" fmla="*/ 2601722 w 3377474"/>
                <a:gd name="connsiteY23" fmla="*/ 5747358 h 5747358"/>
                <a:gd name="connsiteX24" fmla="*/ 2597430 w 3377474"/>
                <a:gd name="connsiteY24" fmla="*/ 5704785 h 5747358"/>
                <a:gd name="connsiteX25" fmla="*/ 3353652 w 3377474"/>
                <a:gd name="connsiteY25" fmla="*/ 4948565 h 5747358"/>
                <a:gd name="connsiteX26" fmla="*/ 22976 w 3377474"/>
                <a:gd name="connsiteY26" fmla="*/ 4948565 h 5747358"/>
                <a:gd name="connsiteX27" fmla="*/ 779196 w 3377474"/>
                <a:gd name="connsiteY27" fmla="*/ 5704785 h 5747358"/>
                <a:gd name="connsiteX28" fmla="*/ 774904 w 3377474"/>
                <a:gd name="connsiteY28" fmla="*/ 5747358 h 5747358"/>
                <a:gd name="connsiteX29" fmla="*/ 607100 w 3377474"/>
                <a:gd name="connsiteY29" fmla="*/ 5747358 h 5747358"/>
                <a:gd name="connsiteX30" fmla="*/ 611392 w 3377474"/>
                <a:gd name="connsiteY30" fmla="*/ 5704785 h 5747358"/>
                <a:gd name="connsiteX31" fmla="*/ 22976 w 3377474"/>
                <a:gd name="connsiteY31" fmla="*/ 5116370 h 5747358"/>
                <a:gd name="connsiteX32" fmla="*/ 0 w 3377474"/>
                <a:gd name="connsiteY32" fmla="*/ 5118686 h 5747358"/>
                <a:gd name="connsiteX33" fmla="*/ 0 w 3377474"/>
                <a:gd name="connsiteY33" fmla="*/ 4949725 h 5747358"/>
                <a:gd name="connsiteX34" fmla="*/ 22976 w 3377474"/>
                <a:gd name="connsiteY34" fmla="*/ 4660609 h 5747358"/>
                <a:gd name="connsiteX35" fmla="*/ 1067152 w 3377474"/>
                <a:gd name="connsiteY35" fmla="*/ 5704785 h 5747358"/>
                <a:gd name="connsiteX36" fmla="*/ 1062860 w 3377474"/>
                <a:gd name="connsiteY36" fmla="*/ 5747358 h 5747358"/>
                <a:gd name="connsiteX37" fmla="*/ 907632 w 3377474"/>
                <a:gd name="connsiteY37" fmla="*/ 5747358 h 5747358"/>
                <a:gd name="connsiteX38" fmla="*/ 911924 w 3377474"/>
                <a:gd name="connsiteY38" fmla="*/ 5704785 h 5747358"/>
                <a:gd name="connsiteX39" fmla="*/ 22976 w 3377474"/>
                <a:gd name="connsiteY39" fmla="*/ 4815836 h 5747358"/>
                <a:gd name="connsiteX40" fmla="*/ 0 w 3377474"/>
                <a:gd name="connsiteY40" fmla="*/ 4816996 h 5747358"/>
                <a:gd name="connsiteX41" fmla="*/ 0 w 3377474"/>
                <a:gd name="connsiteY41" fmla="*/ 4661769 h 5747358"/>
                <a:gd name="connsiteX42" fmla="*/ 22972 w 3377474"/>
                <a:gd name="connsiteY42" fmla="*/ 4355191 h 5747358"/>
                <a:gd name="connsiteX43" fmla="*/ 1372568 w 3377474"/>
                <a:gd name="connsiteY43" fmla="*/ 5704784 h 5747358"/>
                <a:gd name="connsiteX44" fmla="*/ 1370418 w 3377474"/>
                <a:gd name="connsiteY44" fmla="*/ 5747358 h 5747358"/>
                <a:gd name="connsiteX45" fmla="*/ 1209212 w 3377474"/>
                <a:gd name="connsiteY45" fmla="*/ 5747358 h 5747358"/>
                <a:gd name="connsiteX46" fmla="*/ 1213504 w 3377474"/>
                <a:gd name="connsiteY46" fmla="*/ 5704784 h 5747358"/>
                <a:gd name="connsiteX47" fmla="*/ 22972 w 3377474"/>
                <a:gd name="connsiteY47" fmla="*/ 4514254 h 5747358"/>
                <a:gd name="connsiteX48" fmla="*/ 0 w 3377474"/>
                <a:gd name="connsiteY48" fmla="*/ 4515414 h 5747358"/>
                <a:gd name="connsiteX49" fmla="*/ 0 w 3377474"/>
                <a:gd name="connsiteY49" fmla="*/ 4356351 h 5747358"/>
                <a:gd name="connsiteX50" fmla="*/ 22972 w 3377474"/>
                <a:gd name="connsiteY50" fmla="*/ 4053777 h 5747358"/>
                <a:gd name="connsiteX51" fmla="*/ 1673980 w 3377474"/>
                <a:gd name="connsiteY51" fmla="*/ 5704784 h 5747358"/>
                <a:gd name="connsiteX52" fmla="*/ 1671830 w 3377474"/>
                <a:gd name="connsiteY52" fmla="*/ 5747358 h 5747358"/>
                <a:gd name="connsiteX53" fmla="*/ 1504386 w 3377474"/>
                <a:gd name="connsiteY53" fmla="*/ 5747358 h 5747358"/>
                <a:gd name="connsiteX54" fmla="*/ 1506536 w 3377474"/>
                <a:gd name="connsiteY54" fmla="*/ 5704784 h 5747358"/>
                <a:gd name="connsiteX55" fmla="*/ 22972 w 3377474"/>
                <a:gd name="connsiteY55" fmla="*/ 4221222 h 5747358"/>
                <a:gd name="connsiteX56" fmla="*/ 0 w 3377474"/>
                <a:gd name="connsiteY56" fmla="*/ 4222382 h 5747358"/>
                <a:gd name="connsiteX57" fmla="*/ 0 w 3377474"/>
                <a:gd name="connsiteY57" fmla="*/ 4054937 h 5747358"/>
                <a:gd name="connsiteX58" fmla="*/ 22976 w 3377474"/>
                <a:gd name="connsiteY58" fmla="*/ 3737897 h 5747358"/>
                <a:gd name="connsiteX59" fmla="*/ 1989864 w 3377474"/>
                <a:gd name="connsiteY59" fmla="*/ 5704785 h 5747358"/>
                <a:gd name="connsiteX60" fmla="*/ 1987714 w 3377474"/>
                <a:gd name="connsiteY60" fmla="*/ 5747358 h 5747358"/>
                <a:gd name="connsiteX61" fmla="*/ 1804362 w 3377474"/>
                <a:gd name="connsiteY61" fmla="*/ 5747358 h 5747358"/>
                <a:gd name="connsiteX62" fmla="*/ 1806512 w 3377474"/>
                <a:gd name="connsiteY62" fmla="*/ 5704785 h 5747358"/>
                <a:gd name="connsiteX63" fmla="*/ 22976 w 3377474"/>
                <a:gd name="connsiteY63" fmla="*/ 3921250 h 5747358"/>
                <a:gd name="connsiteX64" fmla="*/ 0 w 3377474"/>
                <a:gd name="connsiteY64" fmla="*/ 3922410 h 5747358"/>
                <a:gd name="connsiteX65" fmla="*/ 0 w 3377474"/>
                <a:gd name="connsiteY65" fmla="*/ 3739058 h 5747358"/>
                <a:gd name="connsiteX66" fmla="*/ 1760520 w 3377474"/>
                <a:gd name="connsiteY66" fmla="*/ 3717054 h 5747358"/>
                <a:gd name="connsiteX67" fmla="*/ 1502248 w 3377474"/>
                <a:gd name="connsiteY67" fmla="*/ 3888248 h 5747358"/>
                <a:gd name="connsiteX68" fmla="*/ 1490426 w 3377474"/>
                <a:gd name="connsiteY68" fmla="*/ 3946802 h 5747358"/>
                <a:gd name="connsiteX69" fmla="*/ 1622652 w 3377474"/>
                <a:gd name="connsiteY69" fmla="*/ 4066260 h 5747358"/>
                <a:gd name="connsiteX70" fmla="*/ 1688670 w 3377474"/>
                <a:gd name="connsiteY70" fmla="*/ 4135920 h 5747358"/>
                <a:gd name="connsiteX71" fmla="*/ 1734434 w 3377474"/>
                <a:gd name="connsiteY71" fmla="*/ 4085568 h 5747358"/>
                <a:gd name="connsiteX72" fmla="*/ 1897050 w 3377474"/>
                <a:gd name="connsiteY72" fmla="*/ 3937772 h 5747358"/>
                <a:gd name="connsiteX73" fmla="*/ 2001466 w 3377474"/>
                <a:gd name="connsiteY73" fmla="*/ 3859692 h 5747358"/>
                <a:gd name="connsiteX74" fmla="*/ 1976812 w 3377474"/>
                <a:gd name="connsiteY74" fmla="*/ 3819057 h 5747358"/>
                <a:gd name="connsiteX75" fmla="*/ 1760520 w 3377474"/>
                <a:gd name="connsiteY75" fmla="*/ 3717054 h 5747358"/>
                <a:gd name="connsiteX76" fmla="*/ 1760520 w 3377474"/>
                <a:gd name="connsiteY76" fmla="*/ 3408938 h 5747358"/>
                <a:gd name="connsiteX77" fmla="*/ 1257290 w 3377474"/>
                <a:gd name="connsiteY77" fmla="*/ 3692238 h 5747358"/>
                <a:gd name="connsiteX78" fmla="*/ 1224530 w 3377474"/>
                <a:gd name="connsiteY78" fmla="*/ 3756233 h 5747358"/>
                <a:gd name="connsiteX79" fmla="*/ 1348580 w 3377474"/>
                <a:gd name="connsiteY79" fmla="*/ 3837345 h 5747358"/>
                <a:gd name="connsiteX80" fmla="*/ 1355554 w 3377474"/>
                <a:gd name="connsiteY80" fmla="*/ 3842724 h 5747358"/>
                <a:gd name="connsiteX81" fmla="*/ 1384382 w 3377474"/>
                <a:gd name="connsiteY81" fmla="*/ 3769297 h 5747358"/>
                <a:gd name="connsiteX82" fmla="*/ 1760520 w 3377474"/>
                <a:gd name="connsiteY82" fmla="*/ 3557544 h 5747358"/>
                <a:gd name="connsiteX83" fmla="*/ 2099898 w 3377474"/>
                <a:gd name="connsiteY83" fmla="*/ 3717594 h 5747358"/>
                <a:gd name="connsiteX84" fmla="*/ 2135756 w 3377474"/>
                <a:gd name="connsiteY84" fmla="*/ 3768028 h 5747358"/>
                <a:gd name="connsiteX85" fmla="*/ 2261180 w 3377474"/>
                <a:gd name="connsiteY85" fmla="*/ 3691830 h 5747358"/>
                <a:gd name="connsiteX86" fmla="*/ 2248444 w 3377474"/>
                <a:gd name="connsiteY86" fmla="*/ 3668365 h 5747358"/>
                <a:gd name="connsiteX87" fmla="*/ 1760520 w 3377474"/>
                <a:gd name="connsiteY87" fmla="*/ 3408938 h 5747358"/>
                <a:gd name="connsiteX88" fmla="*/ 1760520 w 3377474"/>
                <a:gd name="connsiteY88" fmla="*/ 3108404 h 5747358"/>
                <a:gd name="connsiteX89" fmla="*/ 1000264 w 3377474"/>
                <a:gd name="connsiteY89" fmla="*/ 3536401 h 5747358"/>
                <a:gd name="connsiteX90" fmla="*/ 959312 w 3377474"/>
                <a:gd name="connsiteY90" fmla="*/ 3616396 h 5747358"/>
                <a:gd name="connsiteX91" fmla="*/ 1040692 w 3377474"/>
                <a:gd name="connsiteY91" fmla="*/ 3652884 h 5747358"/>
                <a:gd name="connsiteX92" fmla="*/ 1078728 w 3377474"/>
                <a:gd name="connsiteY92" fmla="*/ 3673693 h 5747358"/>
                <a:gd name="connsiteX93" fmla="*/ 1113780 w 3377474"/>
                <a:gd name="connsiteY93" fmla="*/ 3605226 h 5747358"/>
                <a:gd name="connsiteX94" fmla="*/ 1760520 w 3377474"/>
                <a:gd name="connsiteY94" fmla="*/ 3241133 h 5747358"/>
                <a:gd name="connsiteX95" fmla="*/ 2387592 w 3377474"/>
                <a:gd name="connsiteY95" fmla="*/ 3574543 h 5747358"/>
                <a:gd name="connsiteX96" fmla="*/ 2411804 w 3377474"/>
                <a:gd name="connsiteY96" fmla="*/ 3619151 h 5747358"/>
                <a:gd name="connsiteX97" fmla="*/ 2462312 w 3377474"/>
                <a:gd name="connsiteY97" fmla="*/ 3594820 h 5747358"/>
                <a:gd name="connsiteX98" fmla="*/ 2538048 w 3377474"/>
                <a:gd name="connsiteY98" fmla="*/ 3567100 h 5747358"/>
                <a:gd name="connsiteX99" fmla="*/ 2479214 w 3377474"/>
                <a:gd name="connsiteY99" fmla="*/ 3474077 h 5747358"/>
                <a:gd name="connsiteX100" fmla="*/ 1760520 w 3377474"/>
                <a:gd name="connsiteY100" fmla="*/ 3108404 h 5747358"/>
                <a:gd name="connsiteX101" fmla="*/ 1760516 w 3377474"/>
                <a:gd name="connsiteY101" fmla="*/ 2806822 h 5747358"/>
                <a:gd name="connsiteX102" fmla="*/ 742346 w 3377474"/>
                <a:gd name="connsiteY102" fmla="*/ 3380019 h 5747358"/>
                <a:gd name="connsiteX103" fmla="*/ 675538 w 3377474"/>
                <a:gd name="connsiteY103" fmla="*/ 3510518 h 5747358"/>
                <a:gd name="connsiteX104" fmla="*/ 703928 w 3377474"/>
                <a:gd name="connsiteY104" fmla="*/ 3517817 h 5747358"/>
                <a:gd name="connsiteX105" fmla="*/ 815506 w 3377474"/>
                <a:gd name="connsiteY105" fmla="*/ 3557495 h 5747358"/>
                <a:gd name="connsiteX106" fmla="*/ 867510 w 3377474"/>
                <a:gd name="connsiteY106" fmla="*/ 3455911 h 5747358"/>
                <a:gd name="connsiteX107" fmla="*/ 1760520 w 3377474"/>
                <a:gd name="connsiteY107" fmla="*/ 2953177 h 5747358"/>
                <a:gd name="connsiteX108" fmla="*/ 2678672 w 3377474"/>
                <a:gd name="connsiteY108" fmla="*/ 3499637 h 5747358"/>
                <a:gd name="connsiteX109" fmla="*/ 2685806 w 3377474"/>
                <a:gd name="connsiteY109" fmla="*/ 3514447 h 5747358"/>
                <a:gd name="connsiteX110" fmla="*/ 2828702 w 3377474"/>
                <a:gd name="connsiteY110" fmla="*/ 3477705 h 5747358"/>
                <a:gd name="connsiteX111" fmla="*/ 2778692 w 3377474"/>
                <a:gd name="connsiteY111" fmla="*/ 3380019 h 5747358"/>
                <a:gd name="connsiteX112" fmla="*/ 1760516 w 3377474"/>
                <a:gd name="connsiteY112" fmla="*/ 2806822 h 5747358"/>
                <a:gd name="connsiteX113" fmla="*/ 1760516 w 3377474"/>
                <a:gd name="connsiteY113" fmla="*/ 2513790 h 5747358"/>
                <a:gd name="connsiteX114" fmla="*/ 638726 w 3377474"/>
                <a:gd name="connsiteY114" fmla="*/ 3026472 h 5747358"/>
                <a:gd name="connsiteX115" fmla="*/ 551310 w 3377474"/>
                <a:gd name="connsiteY115" fmla="*/ 3140504 h 5747358"/>
                <a:gd name="connsiteX116" fmla="*/ 608800 w 3377474"/>
                <a:gd name="connsiteY116" fmla="*/ 3298738 h 5747358"/>
                <a:gd name="connsiteX117" fmla="*/ 669402 w 3377474"/>
                <a:gd name="connsiteY117" fmla="*/ 3202920 h 5747358"/>
                <a:gd name="connsiteX118" fmla="*/ 1760516 w 3377474"/>
                <a:gd name="connsiteY118" fmla="*/ 2647759 h 5747358"/>
                <a:gd name="connsiteX119" fmla="*/ 2914724 w 3377474"/>
                <a:gd name="connsiteY119" fmla="*/ 3297539 h 5747358"/>
                <a:gd name="connsiteX120" fmla="*/ 2990890 w 3377474"/>
                <a:gd name="connsiteY120" fmla="*/ 3446320 h 5747358"/>
                <a:gd name="connsiteX121" fmla="*/ 3119520 w 3377474"/>
                <a:gd name="connsiteY121" fmla="*/ 3426689 h 5747358"/>
                <a:gd name="connsiteX122" fmla="*/ 3129796 w 3377474"/>
                <a:gd name="connsiteY122" fmla="*/ 3426170 h 5747358"/>
                <a:gd name="connsiteX123" fmla="*/ 3127496 w 3377474"/>
                <a:gd name="connsiteY123" fmla="*/ 3419883 h 5747358"/>
                <a:gd name="connsiteX124" fmla="*/ 1760516 w 3377474"/>
                <a:gd name="connsiteY124" fmla="*/ 2513790 h 5747358"/>
                <a:gd name="connsiteX125" fmla="*/ 167384 w 3377474"/>
                <a:gd name="connsiteY125" fmla="*/ 0 h 5747358"/>
                <a:gd name="connsiteX126" fmla="*/ 1817862 w 3377474"/>
                <a:gd name="connsiteY126" fmla="*/ 702572 h 5747358"/>
                <a:gd name="connsiteX127" fmla="*/ 1826242 w 3377474"/>
                <a:gd name="connsiteY127" fmla="*/ 711997 h 5747358"/>
                <a:gd name="connsiteX128" fmla="*/ 1863774 w 3377474"/>
                <a:gd name="connsiteY128" fmla="*/ 670702 h 5747358"/>
                <a:gd name="connsiteX129" fmla="*/ 3248860 w 3377474"/>
                <a:gd name="connsiteY129" fmla="*/ 11823 h 5747358"/>
                <a:gd name="connsiteX130" fmla="*/ 3377474 w 3377474"/>
                <a:gd name="connsiteY130" fmla="*/ 5328 h 5747358"/>
                <a:gd name="connsiteX131" fmla="*/ 3377474 w 3377474"/>
                <a:gd name="connsiteY131" fmla="*/ 198231 h 5747358"/>
                <a:gd name="connsiteX132" fmla="*/ 3268582 w 3377474"/>
                <a:gd name="connsiteY132" fmla="*/ 203730 h 5747358"/>
                <a:gd name="connsiteX133" fmla="*/ 2000176 w 3377474"/>
                <a:gd name="connsiteY133" fmla="*/ 807105 h 5747358"/>
                <a:gd name="connsiteX134" fmla="*/ 1953616 w 3377474"/>
                <a:gd name="connsiteY134" fmla="*/ 858334 h 5747358"/>
                <a:gd name="connsiteX135" fmla="*/ 2033476 w 3377474"/>
                <a:gd name="connsiteY135" fmla="*/ 963722 h 5747358"/>
                <a:gd name="connsiteX136" fmla="*/ 2092190 w 3377474"/>
                <a:gd name="connsiteY136" fmla="*/ 899120 h 5747358"/>
                <a:gd name="connsiteX137" fmla="*/ 3281888 w 3377474"/>
                <a:gd name="connsiteY137" fmla="*/ 333186 h 5747358"/>
                <a:gd name="connsiteX138" fmla="*/ 3377474 w 3377474"/>
                <a:gd name="connsiteY138" fmla="*/ 328360 h 5747358"/>
                <a:gd name="connsiteX139" fmla="*/ 3377474 w 3377474"/>
                <a:gd name="connsiteY139" fmla="*/ 511629 h 5747358"/>
                <a:gd name="connsiteX140" fmla="*/ 3303446 w 3377474"/>
                <a:gd name="connsiteY140" fmla="*/ 515309 h 5747358"/>
                <a:gd name="connsiteX141" fmla="*/ 2237058 w 3377474"/>
                <a:gd name="connsiteY141" fmla="*/ 1013732 h 5747358"/>
                <a:gd name="connsiteX142" fmla="*/ 2137138 w 3377474"/>
                <a:gd name="connsiteY142" fmla="*/ 1122363 h 5747358"/>
                <a:gd name="connsiteX143" fmla="*/ 2144372 w 3377474"/>
                <a:gd name="connsiteY143" fmla="*/ 1133657 h 5747358"/>
                <a:gd name="connsiteX144" fmla="*/ 2204328 w 3377474"/>
                <a:gd name="connsiteY144" fmla="*/ 1245962 h 5747358"/>
                <a:gd name="connsiteX145" fmla="*/ 2208992 w 3377474"/>
                <a:gd name="connsiteY145" fmla="*/ 1239725 h 5747358"/>
                <a:gd name="connsiteX146" fmla="*/ 3293410 w 3377474"/>
                <a:gd name="connsiteY146" fmla="*/ 649678 h 5747358"/>
                <a:gd name="connsiteX147" fmla="*/ 3377474 w 3377474"/>
                <a:gd name="connsiteY147" fmla="*/ 644904 h 5747358"/>
                <a:gd name="connsiteX148" fmla="*/ 3377474 w 3377474"/>
                <a:gd name="connsiteY148" fmla="*/ 812183 h 5747358"/>
                <a:gd name="connsiteX149" fmla="*/ 3317298 w 3377474"/>
                <a:gd name="connsiteY149" fmla="*/ 815505 h 5747358"/>
                <a:gd name="connsiteX150" fmla="*/ 2361200 w 3377474"/>
                <a:gd name="connsiteY150" fmla="*/ 1319038 h 5747358"/>
                <a:gd name="connsiteX151" fmla="*/ 2284440 w 3377474"/>
                <a:gd name="connsiteY151" fmla="*/ 1419170 h 5747358"/>
                <a:gd name="connsiteX152" fmla="*/ 2302924 w 3377474"/>
                <a:gd name="connsiteY152" fmla="*/ 1461653 h 5747358"/>
                <a:gd name="connsiteX153" fmla="*/ 2341666 w 3377474"/>
                <a:gd name="connsiteY153" fmla="*/ 1574874 h 5747358"/>
                <a:gd name="connsiteX154" fmla="*/ 2391876 w 3377474"/>
                <a:gd name="connsiteY154" fmla="*/ 1495486 h 5747358"/>
                <a:gd name="connsiteX155" fmla="*/ 3317438 w 3377474"/>
                <a:gd name="connsiteY155" fmla="*/ 950378 h 5747358"/>
                <a:gd name="connsiteX156" fmla="*/ 3377474 w 3377474"/>
                <a:gd name="connsiteY156" fmla="*/ 946733 h 5747358"/>
                <a:gd name="connsiteX157" fmla="*/ 3377474 w 3377474"/>
                <a:gd name="connsiteY157" fmla="*/ 1106376 h 5747358"/>
                <a:gd name="connsiteX158" fmla="*/ 3323920 w 3377474"/>
                <a:gd name="connsiteY158" fmla="*/ 1109923 h 5747358"/>
                <a:gd name="connsiteX159" fmla="*/ 2464818 w 3377474"/>
                <a:gd name="connsiteY159" fmla="*/ 1672585 h 5747358"/>
                <a:gd name="connsiteX160" fmla="*/ 2402322 w 3377474"/>
                <a:gd name="connsiteY160" fmla="*/ 1794662 h 5747358"/>
                <a:gd name="connsiteX161" fmla="*/ 2403814 w 3377474"/>
                <a:gd name="connsiteY161" fmla="*/ 1800616 h 5747358"/>
                <a:gd name="connsiteX162" fmla="*/ 2540980 w 3377474"/>
                <a:gd name="connsiteY162" fmla="*/ 1844197 h 5747358"/>
                <a:gd name="connsiteX163" fmla="*/ 2589982 w 3377474"/>
                <a:gd name="connsiteY163" fmla="*/ 1748477 h 5747358"/>
                <a:gd name="connsiteX164" fmla="*/ 3343474 w 3377474"/>
                <a:gd name="connsiteY164" fmla="*/ 1254983 h 5747358"/>
                <a:gd name="connsiteX165" fmla="*/ 3377474 w 3377474"/>
                <a:gd name="connsiteY165" fmla="*/ 1252731 h 5747358"/>
                <a:gd name="connsiteX166" fmla="*/ 3377474 w 3377474"/>
                <a:gd name="connsiteY166" fmla="*/ 1407958 h 5747358"/>
                <a:gd name="connsiteX167" fmla="*/ 3364214 w 3377474"/>
                <a:gd name="connsiteY167" fmla="*/ 1408837 h 5747358"/>
                <a:gd name="connsiteX168" fmla="*/ 2722738 w 3377474"/>
                <a:gd name="connsiteY168" fmla="*/ 1828967 h 5747358"/>
                <a:gd name="connsiteX169" fmla="*/ 2683622 w 3377474"/>
                <a:gd name="connsiteY169" fmla="*/ 1905377 h 5747358"/>
                <a:gd name="connsiteX170" fmla="*/ 2793738 w 3377474"/>
                <a:gd name="connsiteY170" fmla="*/ 1953229 h 5747358"/>
                <a:gd name="connsiteX171" fmla="*/ 2804628 w 3377474"/>
                <a:gd name="connsiteY171" fmla="*/ 1959565 h 5747358"/>
                <a:gd name="connsiteX172" fmla="*/ 2836250 w 3377474"/>
                <a:gd name="connsiteY172" fmla="*/ 1897792 h 5747358"/>
                <a:gd name="connsiteX173" fmla="*/ 3284960 w 3377474"/>
                <a:gd name="connsiteY173" fmla="*/ 1559893 h 5747358"/>
                <a:gd name="connsiteX174" fmla="*/ 3377474 w 3377474"/>
                <a:gd name="connsiteY174" fmla="*/ 1541291 h 5747358"/>
                <a:gd name="connsiteX175" fmla="*/ 3377474 w 3377474"/>
                <a:gd name="connsiteY175" fmla="*/ 1712119 h 5747358"/>
                <a:gd name="connsiteX176" fmla="*/ 3328904 w 3377474"/>
                <a:gd name="connsiteY176" fmla="*/ 1721886 h 5747358"/>
                <a:gd name="connsiteX177" fmla="*/ 2979760 w 3377474"/>
                <a:gd name="connsiteY177" fmla="*/ 1984806 h 5747358"/>
                <a:gd name="connsiteX178" fmla="*/ 2949518 w 3377474"/>
                <a:gd name="connsiteY178" fmla="*/ 2043881 h 5747358"/>
                <a:gd name="connsiteX179" fmla="*/ 3023648 w 3377474"/>
                <a:gd name="connsiteY179" fmla="*/ 2087019 h 5747358"/>
                <a:gd name="connsiteX180" fmla="*/ 3075526 w 3377474"/>
                <a:gd name="connsiteY180" fmla="*/ 2125871 h 5747358"/>
                <a:gd name="connsiteX181" fmla="*/ 3077744 w 3377474"/>
                <a:gd name="connsiteY181" fmla="*/ 2118726 h 5747358"/>
                <a:gd name="connsiteX182" fmla="*/ 3352204 w 3377474"/>
                <a:gd name="connsiteY182" fmla="*/ 1869883 h 5747358"/>
                <a:gd name="connsiteX183" fmla="*/ 3377474 w 3377474"/>
                <a:gd name="connsiteY183" fmla="*/ 1864060 h 5747358"/>
                <a:gd name="connsiteX184" fmla="*/ 3377474 w 3377474"/>
                <a:gd name="connsiteY184" fmla="*/ 2032877 h 5747358"/>
                <a:gd name="connsiteX185" fmla="*/ 3326272 w 3377474"/>
                <a:gd name="connsiteY185" fmla="*/ 2057491 h 5747358"/>
                <a:gd name="connsiteX186" fmla="*/ 3224718 w 3377474"/>
                <a:gd name="connsiteY186" fmla="*/ 2180814 h 5747358"/>
                <a:gd name="connsiteX187" fmla="*/ 3210414 w 3377474"/>
                <a:gd name="connsiteY187" fmla="*/ 2226892 h 5747358"/>
                <a:gd name="connsiteX188" fmla="*/ 3235592 w 3377474"/>
                <a:gd name="connsiteY188" fmla="*/ 2245749 h 5747358"/>
                <a:gd name="connsiteX189" fmla="*/ 3377474 w 3377474"/>
                <a:gd name="connsiteY189" fmla="*/ 2380012 h 5747358"/>
                <a:gd name="connsiteX190" fmla="*/ 3377474 w 3377474"/>
                <a:gd name="connsiteY190" fmla="*/ 2662635 h 5747358"/>
                <a:gd name="connsiteX191" fmla="*/ 3370638 w 3377474"/>
                <a:gd name="connsiteY191" fmla="*/ 2653772 h 5747358"/>
                <a:gd name="connsiteX192" fmla="*/ 1760520 w 3377474"/>
                <a:gd name="connsiteY192" fmla="*/ 1900337 h 5747358"/>
                <a:gd name="connsiteX193" fmla="*/ 277706 w 3377474"/>
                <a:gd name="connsiteY193" fmla="*/ 2514539 h 5747358"/>
                <a:gd name="connsiteX194" fmla="*/ 221702 w 3377474"/>
                <a:gd name="connsiteY194" fmla="*/ 2576159 h 5747358"/>
                <a:gd name="connsiteX195" fmla="*/ 266892 w 3377474"/>
                <a:gd name="connsiteY195" fmla="*/ 2630016 h 5747358"/>
                <a:gd name="connsiteX196" fmla="*/ 301154 w 3377474"/>
                <a:gd name="connsiteY196" fmla="*/ 2681993 h 5747358"/>
                <a:gd name="connsiteX197" fmla="*/ 369718 w 3377474"/>
                <a:gd name="connsiteY197" fmla="*/ 2606554 h 5747358"/>
                <a:gd name="connsiteX198" fmla="*/ 1760520 w 3377474"/>
                <a:gd name="connsiteY198" fmla="*/ 2030465 h 5747358"/>
                <a:gd name="connsiteX199" fmla="*/ 3364528 w 3377474"/>
                <a:gd name="connsiteY199" fmla="*/ 2858747 h 5747358"/>
                <a:gd name="connsiteX200" fmla="*/ 3377474 w 3377474"/>
                <a:gd name="connsiteY200" fmla="*/ 2880355 h 5747358"/>
                <a:gd name="connsiteX201" fmla="*/ 3377474 w 3377474"/>
                <a:gd name="connsiteY201" fmla="*/ 3254068 h 5747358"/>
                <a:gd name="connsiteX202" fmla="*/ 3300324 w 3377474"/>
                <a:gd name="connsiteY202" fmla="*/ 3096783 h 5747358"/>
                <a:gd name="connsiteX203" fmla="*/ 1760520 w 3377474"/>
                <a:gd name="connsiteY203" fmla="*/ 2213818 h 5747358"/>
                <a:gd name="connsiteX204" fmla="*/ 514588 w 3377474"/>
                <a:gd name="connsiteY204" fmla="*/ 2721166 h 5747358"/>
                <a:gd name="connsiteX205" fmla="*/ 405298 w 3377474"/>
                <a:gd name="connsiteY205" fmla="*/ 2839984 h 5747358"/>
                <a:gd name="connsiteX206" fmla="*/ 412916 w 3377474"/>
                <a:gd name="connsiteY206" fmla="*/ 2851543 h 5747358"/>
                <a:gd name="connsiteX207" fmla="*/ 471300 w 3377474"/>
                <a:gd name="connsiteY207" fmla="*/ 2967515 h 5747358"/>
                <a:gd name="connsiteX208" fmla="*/ 486522 w 3377474"/>
                <a:gd name="connsiteY208" fmla="*/ 2947159 h 5747358"/>
                <a:gd name="connsiteX209" fmla="*/ 1760516 w 3377474"/>
                <a:gd name="connsiteY209" fmla="*/ 2346345 h 5747358"/>
                <a:gd name="connsiteX210" fmla="*/ 3281780 w 3377474"/>
                <a:gd name="connsiteY210" fmla="*/ 3354706 h 5747358"/>
                <a:gd name="connsiteX211" fmla="*/ 3304704 w 3377474"/>
                <a:gd name="connsiteY211" fmla="*/ 3417338 h 5747358"/>
                <a:gd name="connsiteX212" fmla="*/ 3353652 w 3377474"/>
                <a:gd name="connsiteY212" fmla="*/ 3414866 h 5747358"/>
                <a:gd name="connsiteX213" fmla="*/ 3377474 w 3377474"/>
                <a:gd name="connsiteY213" fmla="*/ 3416069 h 5747358"/>
                <a:gd name="connsiteX214" fmla="*/ 3377474 w 3377474"/>
                <a:gd name="connsiteY214" fmla="*/ 3608972 h 5747358"/>
                <a:gd name="connsiteX215" fmla="*/ 3353652 w 3377474"/>
                <a:gd name="connsiteY215" fmla="*/ 3607769 h 5747358"/>
                <a:gd name="connsiteX216" fmla="*/ 1870836 w 3377474"/>
                <a:gd name="connsiteY216" fmla="*/ 4221971 h 5747358"/>
                <a:gd name="connsiteX217" fmla="*/ 1815746 w 3377474"/>
                <a:gd name="connsiteY217" fmla="*/ 4282585 h 5747358"/>
                <a:gd name="connsiteX218" fmla="*/ 1857968 w 3377474"/>
                <a:gd name="connsiteY218" fmla="*/ 4334691 h 5747358"/>
                <a:gd name="connsiteX219" fmla="*/ 1895070 w 3377474"/>
                <a:gd name="connsiteY219" fmla="*/ 4388563 h 5747358"/>
                <a:gd name="connsiteX220" fmla="*/ 1962850 w 3377474"/>
                <a:gd name="connsiteY220" fmla="*/ 4313985 h 5747358"/>
                <a:gd name="connsiteX221" fmla="*/ 3353652 w 3377474"/>
                <a:gd name="connsiteY221" fmla="*/ 3737897 h 5747358"/>
                <a:gd name="connsiteX222" fmla="*/ 3377474 w 3377474"/>
                <a:gd name="connsiteY222" fmla="*/ 3739100 h 5747358"/>
                <a:gd name="connsiteX223" fmla="*/ 3377474 w 3377474"/>
                <a:gd name="connsiteY223" fmla="*/ 3922453 h 5747358"/>
                <a:gd name="connsiteX224" fmla="*/ 3353652 w 3377474"/>
                <a:gd name="connsiteY224" fmla="*/ 3921250 h 5747358"/>
                <a:gd name="connsiteX225" fmla="*/ 2107720 w 3377474"/>
                <a:gd name="connsiteY225" fmla="*/ 4428597 h 5747358"/>
                <a:gd name="connsiteX226" fmla="*/ 1997746 w 3377474"/>
                <a:gd name="connsiteY226" fmla="*/ 4548157 h 5747358"/>
                <a:gd name="connsiteX227" fmla="*/ 2049588 w 3377474"/>
                <a:gd name="connsiteY227" fmla="*/ 4637697 h 5747358"/>
                <a:gd name="connsiteX228" fmla="*/ 2065174 w 3377474"/>
                <a:gd name="connsiteY228" fmla="*/ 4673955 h 5747358"/>
                <a:gd name="connsiteX229" fmla="*/ 2079654 w 3377474"/>
                <a:gd name="connsiteY229" fmla="*/ 4654590 h 5747358"/>
                <a:gd name="connsiteX230" fmla="*/ 3353650 w 3377474"/>
                <a:gd name="connsiteY230" fmla="*/ 4053777 h 5747358"/>
                <a:gd name="connsiteX231" fmla="*/ 3377474 w 3377474"/>
                <a:gd name="connsiteY231" fmla="*/ 4054980 h 5747358"/>
                <a:gd name="connsiteX232" fmla="*/ 3377474 w 3377474"/>
                <a:gd name="connsiteY232" fmla="*/ 4222425 h 5747358"/>
                <a:gd name="connsiteX233" fmla="*/ 3353650 w 3377474"/>
                <a:gd name="connsiteY233" fmla="*/ 4221222 h 5747358"/>
                <a:gd name="connsiteX234" fmla="*/ 2231858 w 3377474"/>
                <a:gd name="connsiteY234" fmla="*/ 4733903 h 5747358"/>
                <a:gd name="connsiteX235" fmla="*/ 2141570 w 3377474"/>
                <a:gd name="connsiteY235" fmla="*/ 4851682 h 5747358"/>
                <a:gd name="connsiteX236" fmla="*/ 2192576 w 3377474"/>
                <a:gd name="connsiteY236" fmla="*/ 4970342 h 5747358"/>
                <a:gd name="connsiteX237" fmla="*/ 2202736 w 3377474"/>
                <a:gd name="connsiteY237" fmla="*/ 5004899 h 5747358"/>
                <a:gd name="connsiteX238" fmla="*/ 2262534 w 3377474"/>
                <a:gd name="connsiteY238" fmla="*/ 4910352 h 5747358"/>
                <a:gd name="connsiteX239" fmla="*/ 3353650 w 3377474"/>
                <a:gd name="connsiteY239" fmla="*/ 4355191 h 5747358"/>
                <a:gd name="connsiteX240" fmla="*/ 3377474 w 3377474"/>
                <a:gd name="connsiteY240" fmla="*/ 4356394 h 5747358"/>
                <a:gd name="connsiteX241" fmla="*/ 3377474 w 3377474"/>
                <a:gd name="connsiteY241" fmla="*/ 4515457 h 5747358"/>
                <a:gd name="connsiteX242" fmla="*/ 3353650 w 3377474"/>
                <a:gd name="connsiteY242" fmla="*/ 4514254 h 5747358"/>
                <a:gd name="connsiteX243" fmla="*/ 2335478 w 3377474"/>
                <a:gd name="connsiteY243" fmla="*/ 5087451 h 5747358"/>
                <a:gd name="connsiteX244" fmla="*/ 2261926 w 3377474"/>
                <a:gd name="connsiteY244" fmla="*/ 5231124 h 5747358"/>
                <a:gd name="connsiteX245" fmla="*/ 2281990 w 3377474"/>
                <a:gd name="connsiteY245" fmla="*/ 5327684 h 5747358"/>
                <a:gd name="connsiteX246" fmla="*/ 2305064 w 3377474"/>
                <a:gd name="connsiteY246" fmla="*/ 5514073 h 5747358"/>
                <a:gd name="connsiteX247" fmla="*/ 2311904 w 3377474"/>
                <a:gd name="connsiteY247" fmla="*/ 5680689 h 5747358"/>
                <a:gd name="connsiteX248" fmla="*/ 2330688 w 3377474"/>
                <a:gd name="connsiteY248" fmla="*/ 5494347 h 5747358"/>
                <a:gd name="connsiteX249" fmla="*/ 3353652 w 3377474"/>
                <a:gd name="connsiteY249" fmla="*/ 4660609 h 5747358"/>
                <a:gd name="connsiteX250" fmla="*/ 3377474 w 3377474"/>
                <a:gd name="connsiteY250" fmla="*/ 4661812 h 5747358"/>
                <a:gd name="connsiteX251" fmla="*/ 3377474 w 3377474"/>
                <a:gd name="connsiteY251" fmla="*/ 4817039 h 5747358"/>
                <a:gd name="connsiteX252" fmla="*/ 3353652 w 3377474"/>
                <a:gd name="connsiteY252" fmla="*/ 4815836 h 5747358"/>
                <a:gd name="connsiteX253" fmla="*/ 2464700 w 3377474"/>
                <a:gd name="connsiteY253" fmla="*/ 5704785 h 5747358"/>
                <a:gd name="connsiteX254" fmla="*/ 2468992 w 3377474"/>
                <a:gd name="connsiteY254" fmla="*/ 5747358 h 5747358"/>
                <a:gd name="connsiteX255" fmla="*/ 2313766 w 3377474"/>
                <a:gd name="connsiteY255" fmla="*/ 5747358 h 5747358"/>
                <a:gd name="connsiteX256" fmla="*/ 2311752 w 3377474"/>
                <a:gd name="connsiteY256" fmla="*/ 5727376 h 5747358"/>
                <a:gd name="connsiteX257" fmla="*/ 2310742 w 3377474"/>
                <a:gd name="connsiteY257" fmla="*/ 5747358 h 5747358"/>
                <a:gd name="connsiteX258" fmla="*/ 2117842 w 3377474"/>
                <a:gd name="connsiteY258" fmla="*/ 5747358 h 5747358"/>
                <a:gd name="connsiteX259" fmla="*/ 2119992 w 3377474"/>
                <a:gd name="connsiteY259" fmla="*/ 5704785 h 5747358"/>
                <a:gd name="connsiteX260" fmla="*/ 22976 w 3377474"/>
                <a:gd name="connsiteY260" fmla="*/ 3607769 h 5747358"/>
                <a:gd name="connsiteX261" fmla="*/ 0 w 3377474"/>
                <a:gd name="connsiteY261" fmla="*/ 3608930 h 5747358"/>
                <a:gd name="connsiteX262" fmla="*/ 0 w 3377474"/>
                <a:gd name="connsiteY262" fmla="*/ 3416027 h 5747358"/>
                <a:gd name="connsiteX263" fmla="*/ 22976 w 3377474"/>
                <a:gd name="connsiteY263" fmla="*/ 3414866 h 5747358"/>
                <a:gd name="connsiteX264" fmla="*/ 116336 w 3377474"/>
                <a:gd name="connsiteY264" fmla="*/ 3419581 h 5747358"/>
                <a:gd name="connsiteX265" fmla="*/ 85644 w 3377474"/>
                <a:gd name="connsiteY265" fmla="*/ 3333267 h 5747358"/>
                <a:gd name="connsiteX266" fmla="*/ 0 w 3377474"/>
                <a:gd name="connsiteY266" fmla="*/ 3158664 h 5747358"/>
                <a:gd name="connsiteX267" fmla="*/ 0 w 3377474"/>
                <a:gd name="connsiteY267" fmla="*/ 2814864 h 5747358"/>
                <a:gd name="connsiteX268" fmla="*/ 33852 w 3377474"/>
                <a:gd name="connsiteY268" fmla="*/ 2858747 h 5747358"/>
                <a:gd name="connsiteX269" fmla="*/ 308304 w 3377474"/>
                <a:gd name="connsiteY269" fmla="*/ 3412461 h 5747358"/>
                <a:gd name="connsiteX270" fmla="*/ 314204 w 3377474"/>
                <a:gd name="connsiteY270" fmla="*/ 3435403 h 5747358"/>
                <a:gd name="connsiteX271" fmla="*/ 453912 w 3377474"/>
                <a:gd name="connsiteY271" fmla="*/ 3456725 h 5747358"/>
                <a:gd name="connsiteX272" fmla="*/ 432580 w 3377474"/>
                <a:gd name="connsiteY272" fmla="*/ 3373765 h 5747358"/>
                <a:gd name="connsiteX273" fmla="*/ 39962 w 3377474"/>
                <a:gd name="connsiteY273" fmla="*/ 2653772 h 5747358"/>
                <a:gd name="connsiteX274" fmla="*/ 0 w 3377474"/>
                <a:gd name="connsiteY274" fmla="*/ 2609540 h 5747358"/>
                <a:gd name="connsiteX275" fmla="*/ 0 w 3377474"/>
                <a:gd name="connsiteY275" fmla="*/ 2335729 h 5747358"/>
                <a:gd name="connsiteX276" fmla="*/ 96688 w 3377474"/>
                <a:gd name="connsiteY276" fmla="*/ 2427225 h 5747358"/>
                <a:gd name="connsiteX277" fmla="*/ 141302 w 3377474"/>
                <a:gd name="connsiteY277" fmla="*/ 2378136 h 5747358"/>
                <a:gd name="connsiteX278" fmla="*/ 303918 w 3377474"/>
                <a:gd name="connsiteY278" fmla="*/ 2230340 h 5747358"/>
                <a:gd name="connsiteX279" fmla="*/ 408334 w 3377474"/>
                <a:gd name="connsiteY279" fmla="*/ 2152260 h 5747358"/>
                <a:gd name="connsiteX280" fmla="*/ 383678 w 3377474"/>
                <a:gd name="connsiteY280" fmla="*/ 2111623 h 5747358"/>
                <a:gd name="connsiteX281" fmla="*/ 167384 w 3377474"/>
                <a:gd name="connsiteY281" fmla="*/ 2009620 h 5747358"/>
                <a:gd name="connsiteX282" fmla="*/ 10668 w 3377474"/>
                <a:gd name="connsiteY282" fmla="*/ 2057491 h 5747358"/>
                <a:gd name="connsiteX283" fmla="*/ 0 w 3377474"/>
                <a:gd name="connsiteY283" fmla="*/ 2067183 h 5747358"/>
                <a:gd name="connsiteX284" fmla="*/ 0 w 3377474"/>
                <a:gd name="connsiteY284" fmla="*/ 1884304 h 5747358"/>
                <a:gd name="connsiteX285" fmla="*/ 36598 w 3377474"/>
                <a:gd name="connsiteY285" fmla="*/ 1869883 h 5747358"/>
                <a:gd name="connsiteX286" fmla="*/ 167384 w 3377474"/>
                <a:gd name="connsiteY286" fmla="*/ 1850110 h 5747358"/>
                <a:gd name="connsiteX287" fmla="*/ 506764 w 3377474"/>
                <a:gd name="connsiteY287" fmla="*/ 2010160 h 5747358"/>
                <a:gd name="connsiteX288" fmla="*/ 542622 w 3377474"/>
                <a:gd name="connsiteY288" fmla="*/ 2060596 h 5747358"/>
                <a:gd name="connsiteX289" fmla="*/ 668048 w 3377474"/>
                <a:gd name="connsiteY289" fmla="*/ 1984399 h 5747358"/>
                <a:gd name="connsiteX290" fmla="*/ 655308 w 3377474"/>
                <a:gd name="connsiteY290" fmla="*/ 1960931 h 5747358"/>
                <a:gd name="connsiteX291" fmla="*/ 167384 w 3377474"/>
                <a:gd name="connsiteY291" fmla="*/ 1701504 h 5747358"/>
                <a:gd name="connsiteX292" fmla="*/ 13298 w 3377474"/>
                <a:gd name="connsiteY292" fmla="*/ 1721886 h 5747358"/>
                <a:gd name="connsiteX293" fmla="*/ 0 w 3377474"/>
                <a:gd name="connsiteY293" fmla="*/ 1726428 h 5747358"/>
                <a:gd name="connsiteX294" fmla="*/ 0 w 3377474"/>
                <a:gd name="connsiteY294" fmla="*/ 1553731 h 5747358"/>
                <a:gd name="connsiteX295" fmla="*/ 66344 w 3377474"/>
                <a:gd name="connsiteY295" fmla="*/ 1540391 h 5747358"/>
                <a:gd name="connsiteX296" fmla="*/ 167384 w 3377474"/>
                <a:gd name="connsiteY296" fmla="*/ 1533699 h 5747358"/>
                <a:gd name="connsiteX297" fmla="*/ 794456 w 3377474"/>
                <a:gd name="connsiteY297" fmla="*/ 1867109 h 5747358"/>
                <a:gd name="connsiteX298" fmla="*/ 818668 w 3377474"/>
                <a:gd name="connsiteY298" fmla="*/ 1911719 h 5747358"/>
                <a:gd name="connsiteX299" fmla="*/ 869180 w 3377474"/>
                <a:gd name="connsiteY299" fmla="*/ 1887387 h 5747358"/>
                <a:gd name="connsiteX300" fmla="*/ 944916 w 3377474"/>
                <a:gd name="connsiteY300" fmla="*/ 1859667 h 5747358"/>
                <a:gd name="connsiteX301" fmla="*/ 886080 w 3377474"/>
                <a:gd name="connsiteY301" fmla="*/ 1766643 h 5747358"/>
                <a:gd name="connsiteX302" fmla="*/ 167384 w 3377474"/>
                <a:gd name="connsiteY302" fmla="*/ 1400970 h 5747358"/>
                <a:gd name="connsiteX303" fmla="*/ 48608 w 3377474"/>
                <a:gd name="connsiteY303" fmla="*/ 1408837 h 5747358"/>
                <a:gd name="connsiteX304" fmla="*/ 0 w 3377474"/>
                <a:gd name="connsiteY304" fmla="*/ 1418610 h 5747358"/>
                <a:gd name="connsiteX305" fmla="*/ 0 w 3377474"/>
                <a:gd name="connsiteY305" fmla="*/ 1260587 h 5747358"/>
                <a:gd name="connsiteX306" fmla="*/ 27868 w 3377474"/>
                <a:gd name="connsiteY306" fmla="*/ 1254983 h 5747358"/>
                <a:gd name="connsiteX307" fmla="*/ 167384 w 3377474"/>
                <a:gd name="connsiteY307" fmla="*/ 1245743 h 5747358"/>
                <a:gd name="connsiteX308" fmla="*/ 1060392 w 3377474"/>
                <a:gd name="connsiteY308" fmla="*/ 1748476 h 5747358"/>
                <a:gd name="connsiteX309" fmla="*/ 1090628 w 3377474"/>
                <a:gd name="connsiteY309" fmla="*/ 1807540 h 5747358"/>
                <a:gd name="connsiteX310" fmla="*/ 1235566 w 3377474"/>
                <a:gd name="connsiteY310" fmla="*/ 1770273 h 5747358"/>
                <a:gd name="connsiteX311" fmla="*/ 1185556 w 3377474"/>
                <a:gd name="connsiteY311" fmla="*/ 1672585 h 5747358"/>
                <a:gd name="connsiteX312" fmla="*/ 167384 w 3377474"/>
                <a:gd name="connsiteY312" fmla="*/ 1099388 h 5747358"/>
                <a:gd name="connsiteX313" fmla="*/ 8314 w 3377474"/>
                <a:gd name="connsiteY313" fmla="*/ 1109923 h 5747358"/>
                <a:gd name="connsiteX314" fmla="*/ 0 w 3377474"/>
                <a:gd name="connsiteY314" fmla="*/ 1111595 h 5747358"/>
                <a:gd name="connsiteX315" fmla="*/ 0 w 3377474"/>
                <a:gd name="connsiteY315" fmla="*/ 950715 h 5747358"/>
                <a:gd name="connsiteX316" fmla="*/ 1832 w 3377474"/>
                <a:gd name="connsiteY316" fmla="*/ 950378 h 5747358"/>
                <a:gd name="connsiteX317" fmla="*/ 167384 w 3377474"/>
                <a:gd name="connsiteY317" fmla="*/ 940325 h 5747358"/>
                <a:gd name="connsiteX318" fmla="*/ 1321592 w 3377474"/>
                <a:gd name="connsiteY318" fmla="*/ 1590105 h 5747358"/>
                <a:gd name="connsiteX319" fmla="*/ 1397760 w 3377474"/>
                <a:gd name="connsiteY319" fmla="*/ 1738888 h 5747358"/>
                <a:gd name="connsiteX320" fmla="*/ 1526390 w 3377474"/>
                <a:gd name="connsiteY320" fmla="*/ 1719256 h 5747358"/>
                <a:gd name="connsiteX321" fmla="*/ 1536662 w 3377474"/>
                <a:gd name="connsiteY321" fmla="*/ 1718738 h 5747358"/>
                <a:gd name="connsiteX322" fmla="*/ 1534360 w 3377474"/>
                <a:gd name="connsiteY322" fmla="*/ 1712449 h 5747358"/>
                <a:gd name="connsiteX323" fmla="*/ 167384 w 3377474"/>
                <a:gd name="connsiteY323" fmla="*/ 806356 h 5747358"/>
                <a:gd name="connsiteX324" fmla="*/ 1692 w 3377474"/>
                <a:gd name="connsiteY324" fmla="*/ 815505 h 5747358"/>
                <a:gd name="connsiteX325" fmla="*/ 0 w 3377474"/>
                <a:gd name="connsiteY325" fmla="*/ 815788 h 5747358"/>
                <a:gd name="connsiteX326" fmla="*/ 0 w 3377474"/>
                <a:gd name="connsiteY326" fmla="*/ 648417 h 5747358"/>
                <a:gd name="connsiteX327" fmla="*/ 167384 w 3377474"/>
                <a:gd name="connsiteY327" fmla="*/ 638911 h 5747358"/>
                <a:gd name="connsiteX328" fmla="*/ 1688648 w 3377474"/>
                <a:gd name="connsiteY328" fmla="*/ 1647272 h 5747358"/>
                <a:gd name="connsiteX329" fmla="*/ 1711572 w 3377474"/>
                <a:gd name="connsiteY329" fmla="*/ 1709906 h 5747358"/>
                <a:gd name="connsiteX330" fmla="*/ 1760520 w 3377474"/>
                <a:gd name="connsiteY330" fmla="*/ 1707434 h 5747358"/>
                <a:gd name="connsiteX331" fmla="*/ 1853668 w 3377474"/>
                <a:gd name="connsiteY331" fmla="*/ 1711551 h 5747358"/>
                <a:gd name="connsiteX332" fmla="*/ 1823186 w 3377474"/>
                <a:gd name="connsiteY332" fmla="*/ 1625833 h 5747358"/>
                <a:gd name="connsiteX333" fmla="*/ 167384 w 3377474"/>
                <a:gd name="connsiteY333" fmla="*/ 506384 h 5747358"/>
                <a:gd name="connsiteX334" fmla="*/ 0 w 3377474"/>
                <a:gd name="connsiteY334" fmla="*/ 514705 h 5747358"/>
                <a:gd name="connsiteX335" fmla="*/ 0 w 3377474"/>
                <a:gd name="connsiteY335" fmla="*/ 331484 h 5747358"/>
                <a:gd name="connsiteX336" fmla="*/ 167384 w 3377474"/>
                <a:gd name="connsiteY336" fmla="*/ 323031 h 5747358"/>
                <a:gd name="connsiteX337" fmla="*/ 2045844 w 3377474"/>
                <a:gd name="connsiteY337" fmla="*/ 1705027 h 5747358"/>
                <a:gd name="connsiteX338" fmla="*/ 2051746 w 3377474"/>
                <a:gd name="connsiteY338" fmla="*/ 1727977 h 5747358"/>
                <a:gd name="connsiteX339" fmla="*/ 2165874 w 3377474"/>
                <a:gd name="connsiteY339" fmla="*/ 1743200 h 5747358"/>
                <a:gd name="connsiteX340" fmla="*/ 2191358 w 3377474"/>
                <a:gd name="connsiteY340" fmla="*/ 1748912 h 5747358"/>
                <a:gd name="connsiteX341" fmla="*/ 2170124 w 3377474"/>
                <a:gd name="connsiteY341" fmla="*/ 1666331 h 5747358"/>
                <a:gd name="connsiteX342" fmla="*/ 167384 w 3377474"/>
                <a:gd name="connsiteY342" fmla="*/ 192903 h 5747358"/>
                <a:gd name="connsiteX343" fmla="*/ 0 w 3377474"/>
                <a:gd name="connsiteY343" fmla="*/ 201356 h 5747358"/>
                <a:gd name="connsiteX344" fmla="*/ 0 w 3377474"/>
                <a:gd name="connsiteY344" fmla="*/ 8453 h 574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</a:cxnLst>
              <a:rect l="l" t="t" r="r" b="b"/>
              <a:pathLst>
                <a:path w="3377474" h="5747358">
                  <a:moveTo>
                    <a:pt x="3353652" y="5264976"/>
                  </a:moveTo>
                  <a:lnTo>
                    <a:pt x="3377474" y="5267378"/>
                  </a:lnTo>
                  <a:lnTo>
                    <a:pt x="3377474" y="5426887"/>
                  </a:lnTo>
                  <a:lnTo>
                    <a:pt x="3353652" y="5424486"/>
                  </a:lnTo>
                  <a:cubicBezTo>
                    <a:pt x="3198846" y="5424486"/>
                    <a:pt x="3073352" y="5549980"/>
                    <a:pt x="3073352" y="5704785"/>
                  </a:cubicBezTo>
                  <a:lnTo>
                    <a:pt x="3081948" y="5747358"/>
                  </a:lnTo>
                  <a:lnTo>
                    <a:pt x="2918132" y="5747358"/>
                  </a:lnTo>
                  <a:lnTo>
                    <a:pt x="2913840" y="5704785"/>
                  </a:lnTo>
                  <a:cubicBezTo>
                    <a:pt x="2913840" y="5461885"/>
                    <a:pt x="3110752" y="5264976"/>
                    <a:pt x="3353652" y="5264976"/>
                  </a:cubicBezTo>
                  <a:close/>
                  <a:moveTo>
                    <a:pt x="22976" y="5264976"/>
                  </a:moveTo>
                  <a:cubicBezTo>
                    <a:pt x="265876" y="5264976"/>
                    <a:pt x="462784" y="5461885"/>
                    <a:pt x="462784" y="5704785"/>
                  </a:cubicBezTo>
                  <a:lnTo>
                    <a:pt x="458492" y="5747358"/>
                  </a:lnTo>
                  <a:lnTo>
                    <a:pt x="294682" y="5747358"/>
                  </a:lnTo>
                  <a:lnTo>
                    <a:pt x="303276" y="5704785"/>
                  </a:lnTo>
                  <a:cubicBezTo>
                    <a:pt x="303276" y="5549980"/>
                    <a:pt x="177780" y="5424486"/>
                    <a:pt x="22976" y="5424486"/>
                  </a:cubicBezTo>
                  <a:lnTo>
                    <a:pt x="0" y="5426802"/>
                  </a:lnTo>
                  <a:lnTo>
                    <a:pt x="0" y="5267292"/>
                  </a:lnTo>
                  <a:close/>
                  <a:moveTo>
                    <a:pt x="3353652" y="4948565"/>
                  </a:moveTo>
                  <a:lnTo>
                    <a:pt x="3377474" y="4949768"/>
                  </a:lnTo>
                  <a:lnTo>
                    <a:pt x="3377474" y="5118771"/>
                  </a:lnTo>
                  <a:lnTo>
                    <a:pt x="3353652" y="5116370"/>
                  </a:lnTo>
                  <a:cubicBezTo>
                    <a:pt x="3028678" y="5116370"/>
                    <a:pt x="2765236" y="5379812"/>
                    <a:pt x="2765236" y="5704785"/>
                  </a:cubicBezTo>
                  <a:lnTo>
                    <a:pt x="2769528" y="5747358"/>
                  </a:lnTo>
                  <a:lnTo>
                    <a:pt x="2601722" y="5747358"/>
                  </a:lnTo>
                  <a:lnTo>
                    <a:pt x="2597430" y="5704785"/>
                  </a:lnTo>
                  <a:cubicBezTo>
                    <a:pt x="2597430" y="5287136"/>
                    <a:pt x="2936002" y="4948565"/>
                    <a:pt x="3353652" y="4948565"/>
                  </a:cubicBezTo>
                  <a:close/>
                  <a:moveTo>
                    <a:pt x="22976" y="4948565"/>
                  </a:moveTo>
                  <a:cubicBezTo>
                    <a:pt x="440624" y="4948565"/>
                    <a:pt x="779196" y="5287136"/>
                    <a:pt x="779196" y="5704785"/>
                  </a:cubicBezTo>
                  <a:lnTo>
                    <a:pt x="774904" y="5747358"/>
                  </a:lnTo>
                  <a:lnTo>
                    <a:pt x="607100" y="5747358"/>
                  </a:lnTo>
                  <a:lnTo>
                    <a:pt x="611392" y="5704785"/>
                  </a:lnTo>
                  <a:cubicBezTo>
                    <a:pt x="611392" y="5379812"/>
                    <a:pt x="347948" y="5116370"/>
                    <a:pt x="22976" y="5116370"/>
                  </a:cubicBezTo>
                  <a:lnTo>
                    <a:pt x="0" y="5118686"/>
                  </a:lnTo>
                  <a:lnTo>
                    <a:pt x="0" y="4949725"/>
                  </a:lnTo>
                  <a:close/>
                  <a:moveTo>
                    <a:pt x="22976" y="4660609"/>
                  </a:moveTo>
                  <a:cubicBezTo>
                    <a:pt x="599656" y="4660609"/>
                    <a:pt x="1067152" y="5128103"/>
                    <a:pt x="1067152" y="5704785"/>
                  </a:cubicBezTo>
                  <a:lnTo>
                    <a:pt x="1062860" y="5747358"/>
                  </a:lnTo>
                  <a:lnTo>
                    <a:pt x="907632" y="5747358"/>
                  </a:lnTo>
                  <a:lnTo>
                    <a:pt x="911924" y="5704785"/>
                  </a:lnTo>
                  <a:cubicBezTo>
                    <a:pt x="911924" y="5213832"/>
                    <a:pt x="513928" y="4815836"/>
                    <a:pt x="22976" y="4815836"/>
                  </a:cubicBezTo>
                  <a:lnTo>
                    <a:pt x="0" y="4816996"/>
                  </a:lnTo>
                  <a:lnTo>
                    <a:pt x="0" y="4661769"/>
                  </a:lnTo>
                  <a:close/>
                  <a:moveTo>
                    <a:pt x="22972" y="4355191"/>
                  </a:moveTo>
                  <a:cubicBezTo>
                    <a:pt x="768332" y="4355191"/>
                    <a:pt x="1372568" y="4959424"/>
                    <a:pt x="1372568" y="5704784"/>
                  </a:cubicBezTo>
                  <a:lnTo>
                    <a:pt x="1370418" y="5747358"/>
                  </a:lnTo>
                  <a:lnTo>
                    <a:pt x="1209212" y="5747358"/>
                  </a:lnTo>
                  <a:lnTo>
                    <a:pt x="1213504" y="5704784"/>
                  </a:lnTo>
                  <a:cubicBezTo>
                    <a:pt x="1213504" y="5047272"/>
                    <a:pt x="680484" y="4514254"/>
                    <a:pt x="22972" y="4514254"/>
                  </a:cubicBezTo>
                  <a:lnTo>
                    <a:pt x="0" y="4515414"/>
                  </a:lnTo>
                  <a:lnTo>
                    <a:pt x="0" y="4356351"/>
                  </a:lnTo>
                  <a:close/>
                  <a:moveTo>
                    <a:pt x="22972" y="4053777"/>
                  </a:moveTo>
                  <a:cubicBezTo>
                    <a:pt x="934800" y="4053777"/>
                    <a:pt x="1673980" y="4792958"/>
                    <a:pt x="1673980" y="5704784"/>
                  </a:cubicBezTo>
                  <a:lnTo>
                    <a:pt x="1671830" y="5747358"/>
                  </a:lnTo>
                  <a:lnTo>
                    <a:pt x="1504386" y="5747358"/>
                  </a:lnTo>
                  <a:lnTo>
                    <a:pt x="1506536" y="5704784"/>
                  </a:lnTo>
                  <a:cubicBezTo>
                    <a:pt x="1506536" y="4885435"/>
                    <a:pt x="842324" y="4221222"/>
                    <a:pt x="22972" y="4221222"/>
                  </a:cubicBezTo>
                  <a:lnTo>
                    <a:pt x="0" y="4222382"/>
                  </a:lnTo>
                  <a:lnTo>
                    <a:pt x="0" y="4054937"/>
                  </a:lnTo>
                  <a:close/>
                  <a:moveTo>
                    <a:pt x="22976" y="3737897"/>
                  </a:moveTo>
                  <a:cubicBezTo>
                    <a:pt x="1109256" y="3737897"/>
                    <a:pt x="1989864" y="4618503"/>
                    <a:pt x="1989864" y="5704785"/>
                  </a:cubicBezTo>
                  <a:lnTo>
                    <a:pt x="1987714" y="5747358"/>
                  </a:lnTo>
                  <a:lnTo>
                    <a:pt x="1804362" y="5747358"/>
                  </a:lnTo>
                  <a:lnTo>
                    <a:pt x="1806512" y="5704785"/>
                  </a:lnTo>
                  <a:cubicBezTo>
                    <a:pt x="1806512" y="4719766"/>
                    <a:pt x="1007996" y="3921250"/>
                    <a:pt x="22976" y="3921250"/>
                  </a:cubicBezTo>
                  <a:lnTo>
                    <a:pt x="0" y="3922410"/>
                  </a:lnTo>
                  <a:lnTo>
                    <a:pt x="0" y="3739058"/>
                  </a:lnTo>
                  <a:close/>
                  <a:moveTo>
                    <a:pt x="1760520" y="3717054"/>
                  </a:moveTo>
                  <a:cubicBezTo>
                    <a:pt x="1644414" y="3717054"/>
                    <a:pt x="1544798" y="3787645"/>
                    <a:pt x="1502248" y="3888248"/>
                  </a:cubicBezTo>
                  <a:lnTo>
                    <a:pt x="1490426" y="3946802"/>
                  </a:lnTo>
                  <a:lnTo>
                    <a:pt x="1622652" y="4066260"/>
                  </a:lnTo>
                  <a:lnTo>
                    <a:pt x="1688670" y="4135920"/>
                  </a:lnTo>
                  <a:lnTo>
                    <a:pt x="1734434" y="4085568"/>
                  </a:lnTo>
                  <a:cubicBezTo>
                    <a:pt x="1786234" y="4033769"/>
                    <a:pt x="1840502" y="3984440"/>
                    <a:pt x="1897050" y="3937772"/>
                  </a:cubicBezTo>
                  <a:lnTo>
                    <a:pt x="2001466" y="3859692"/>
                  </a:lnTo>
                  <a:lnTo>
                    <a:pt x="1976812" y="3819057"/>
                  </a:lnTo>
                  <a:cubicBezTo>
                    <a:pt x="1925402" y="3756762"/>
                    <a:pt x="1847598" y="3717054"/>
                    <a:pt x="1760520" y="3717054"/>
                  </a:cubicBezTo>
                  <a:close/>
                  <a:moveTo>
                    <a:pt x="1760520" y="3408938"/>
                  </a:moveTo>
                  <a:cubicBezTo>
                    <a:pt x="1547254" y="3408938"/>
                    <a:pt x="1360490" y="3522393"/>
                    <a:pt x="1257290" y="3692238"/>
                  </a:cubicBezTo>
                  <a:lnTo>
                    <a:pt x="1224530" y="3756233"/>
                  </a:lnTo>
                  <a:lnTo>
                    <a:pt x="1348580" y="3837345"/>
                  </a:lnTo>
                  <a:lnTo>
                    <a:pt x="1355554" y="3842724"/>
                  </a:lnTo>
                  <a:lnTo>
                    <a:pt x="1384382" y="3769297"/>
                  </a:lnTo>
                  <a:cubicBezTo>
                    <a:pt x="1461518" y="3642346"/>
                    <a:pt x="1601116" y="3557544"/>
                    <a:pt x="1760520" y="3557544"/>
                  </a:cubicBezTo>
                  <a:cubicBezTo>
                    <a:pt x="1897152" y="3557544"/>
                    <a:pt x="2019232" y="3619848"/>
                    <a:pt x="2099898" y="3717594"/>
                  </a:cubicBezTo>
                  <a:lnTo>
                    <a:pt x="2135756" y="3768028"/>
                  </a:lnTo>
                  <a:lnTo>
                    <a:pt x="2261180" y="3691830"/>
                  </a:lnTo>
                  <a:lnTo>
                    <a:pt x="2248444" y="3668365"/>
                  </a:lnTo>
                  <a:cubicBezTo>
                    <a:pt x="2142700" y="3511845"/>
                    <a:pt x="1963628" y="3408938"/>
                    <a:pt x="1760520" y="3408938"/>
                  </a:cubicBezTo>
                  <a:close/>
                  <a:moveTo>
                    <a:pt x="1760520" y="3108404"/>
                  </a:moveTo>
                  <a:cubicBezTo>
                    <a:pt x="1438332" y="3108404"/>
                    <a:pt x="1156176" y="3279807"/>
                    <a:pt x="1000264" y="3536401"/>
                  </a:cubicBezTo>
                  <a:lnTo>
                    <a:pt x="959312" y="3616396"/>
                  </a:lnTo>
                  <a:lnTo>
                    <a:pt x="1040692" y="3652884"/>
                  </a:lnTo>
                  <a:lnTo>
                    <a:pt x="1078728" y="3673693"/>
                  </a:lnTo>
                  <a:lnTo>
                    <a:pt x="1113780" y="3605226"/>
                  </a:lnTo>
                  <a:cubicBezTo>
                    <a:pt x="1246410" y="3386944"/>
                    <a:pt x="1486438" y="3241133"/>
                    <a:pt x="1760520" y="3241133"/>
                  </a:cubicBezTo>
                  <a:cubicBezTo>
                    <a:pt x="2021552" y="3241133"/>
                    <a:pt x="2251692" y="3373388"/>
                    <a:pt x="2387592" y="3574543"/>
                  </a:cubicBezTo>
                  <a:lnTo>
                    <a:pt x="2411804" y="3619151"/>
                  </a:lnTo>
                  <a:lnTo>
                    <a:pt x="2462312" y="3594820"/>
                  </a:lnTo>
                  <a:lnTo>
                    <a:pt x="2538048" y="3567100"/>
                  </a:lnTo>
                  <a:lnTo>
                    <a:pt x="2479214" y="3474077"/>
                  </a:lnTo>
                  <a:cubicBezTo>
                    <a:pt x="2317558" y="3252430"/>
                    <a:pt x="2055856" y="3108404"/>
                    <a:pt x="1760520" y="3108404"/>
                  </a:cubicBezTo>
                  <a:close/>
                  <a:moveTo>
                    <a:pt x="1760516" y="2806822"/>
                  </a:moveTo>
                  <a:cubicBezTo>
                    <a:pt x="1329026" y="2806822"/>
                    <a:pt x="951148" y="3036374"/>
                    <a:pt x="742346" y="3380019"/>
                  </a:cubicBezTo>
                  <a:lnTo>
                    <a:pt x="675538" y="3510518"/>
                  </a:lnTo>
                  <a:lnTo>
                    <a:pt x="703928" y="3517817"/>
                  </a:lnTo>
                  <a:lnTo>
                    <a:pt x="815506" y="3557495"/>
                  </a:lnTo>
                  <a:lnTo>
                    <a:pt x="867510" y="3455911"/>
                  </a:lnTo>
                  <a:cubicBezTo>
                    <a:pt x="1050646" y="3154511"/>
                    <a:pt x="1382070" y="2953177"/>
                    <a:pt x="1760520" y="2953177"/>
                  </a:cubicBezTo>
                  <a:cubicBezTo>
                    <a:pt x="2156988" y="2953177"/>
                    <a:pt x="2501848" y="3174141"/>
                    <a:pt x="2678672" y="3499637"/>
                  </a:cubicBezTo>
                  <a:lnTo>
                    <a:pt x="2685806" y="3514447"/>
                  </a:lnTo>
                  <a:lnTo>
                    <a:pt x="2828702" y="3477705"/>
                  </a:lnTo>
                  <a:lnTo>
                    <a:pt x="2778692" y="3380019"/>
                  </a:lnTo>
                  <a:cubicBezTo>
                    <a:pt x="2569888" y="3036374"/>
                    <a:pt x="2192010" y="2806822"/>
                    <a:pt x="1760516" y="2806822"/>
                  </a:cubicBezTo>
                  <a:close/>
                  <a:moveTo>
                    <a:pt x="1760516" y="2513790"/>
                  </a:moveTo>
                  <a:cubicBezTo>
                    <a:pt x="1312436" y="2513790"/>
                    <a:pt x="910752" y="2712439"/>
                    <a:pt x="638726" y="3026472"/>
                  </a:cubicBezTo>
                  <a:lnTo>
                    <a:pt x="551310" y="3140504"/>
                  </a:lnTo>
                  <a:lnTo>
                    <a:pt x="608800" y="3298738"/>
                  </a:lnTo>
                  <a:lnTo>
                    <a:pt x="669402" y="3202920"/>
                  </a:lnTo>
                  <a:cubicBezTo>
                    <a:pt x="914826" y="2866418"/>
                    <a:pt x="1312136" y="2647759"/>
                    <a:pt x="1760516" y="2647759"/>
                  </a:cubicBezTo>
                  <a:cubicBezTo>
                    <a:pt x="2249658" y="2647759"/>
                    <a:pt x="2678022" y="2907980"/>
                    <a:pt x="2914724" y="3297539"/>
                  </a:cubicBezTo>
                  <a:lnTo>
                    <a:pt x="2990890" y="3446320"/>
                  </a:lnTo>
                  <a:lnTo>
                    <a:pt x="3119520" y="3426689"/>
                  </a:lnTo>
                  <a:lnTo>
                    <a:pt x="3129796" y="3426170"/>
                  </a:lnTo>
                  <a:lnTo>
                    <a:pt x="3127496" y="3419883"/>
                  </a:lnTo>
                  <a:cubicBezTo>
                    <a:pt x="2902280" y="2887410"/>
                    <a:pt x="2375028" y="2513790"/>
                    <a:pt x="1760516" y="2513790"/>
                  </a:cubicBezTo>
                  <a:close/>
                  <a:moveTo>
                    <a:pt x="167384" y="0"/>
                  </a:moveTo>
                  <a:cubicBezTo>
                    <a:pt x="815784" y="0"/>
                    <a:pt x="1401242" y="269489"/>
                    <a:pt x="1817862" y="702572"/>
                  </a:cubicBezTo>
                  <a:lnTo>
                    <a:pt x="1826242" y="711997"/>
                  </a:lnTo>
                  <a:lnTo>
                    <a:pt x="1863774" y="670702"/>
                  </a:lnTo>
                  <a:cubicBezTo>
                    <a:pt x="2226368" y="308108"/>
                    <a:pt x="2709998" y="66547"/>
                    <a:pt x="3248860" y="11823"/>
                  </a:cubicBezTo>
                  <a:lnTo>
                    <a:pt x="3377474" y="5328"/>
                  </a:lnTo>
                  <a:lnTo>
                    <a:pt x="3377474" y="198231"/>
                  </a:lnTo>
                  <a:lnTo>
                    <a:pt x="3268582" y="203730"/>
                  </a:lnTo>
                  <a:cubicBezTo>
                    <a:pt x="2775114" y="253845"/>
                    <a:pt x="2332226" y="475056"/>
                    <a:pt x="2000176" y="807105"/>
                  </a:cubicBezTo>
                  <a:lnTo>
                    <a:pt x="1953616" y="858334"/>
                  </a:lnTo>
                  <a:lnTo>
                    <a:pt x="2033476" y="963722"/>
                  </a:lnTo>
                  <a:lnTo>
                    <a:pt x="2092190" y="899120"/>
                  </a:lnTo>
                  <a:cubicBezTo>
                    <a:pt x="2403636" y="587676"/>
                    <a:pt x="2819042" y="380191"/>
                    <a:pt x="3281888" y="333186"/>
                  </a:cubicBezTo>
                  <a:lnTo>
                    <a:pt x="3377474" y="328360"/>
                  </a:lnTo>
                  <a:lnTo>
                    <a:pt x="3377474" y="511629"/>
                  </a:lnTo>
                  <a:lnTo>
                    <a:pt x="3303446" y="515309"/>
                  </a:lnTo>
                  <a:cubicBezTo>
                    <a:pt x="2890114" y="556627"/>
                    <a:pt x="2518356" y="739063"/>
                    <a:pt x="2237058" y="1013732"/>
                  </a:cubicBezTo>
                  <a:lnTo>
                    <a:pt x="2137138" y="1122363"/>
                  </a:lnTo>
                  <a:lnTo>
                    <a:pt x="2144372" y="1133657"/>
                  </a:lnTo>
                  <a:lnTo>
                    <a:pt x="2204328" y="1245962"/>
                  </a:lnTo>
                  <a:lnTo>
                    <a:pt x="2208992" y="1239725"/>
                  </a:lnTo>
                  <a:cubicBezTo>
                    <a:pt x="2473960" y="918660"/>
                    <a:pt x="2857948" y="699461"/>
                    <a:pt x="3293410" y="649678"/>
                  </a:cubicBezTo>
                  <a:lnTo>
                    <a:pt x="3377474" y="644904"/>
                  </a:lnTo>
                  <a:lnTo>
                    <a:pt x="3377474" y="812183"/>
                  </a:lnTo>
                  <a:lnTo>
                    <a:pt x="3317298" y="815505"/>
                  </a:lnTo>
                  <a:cubicBezTo>
                    <a:pt x="2936514" y="857821"/>
                    <a:pt x="2599222" y="1044260"/>
                    <a:pt x="2361200" y="1319038"/>
                  </a:cubicBezTo>
                  <a:lnTo>
                    <a:pt x="2284440" y="1419170"/>
                  </a:lnTo>
                  <a:lnTo>
                    <a:pt x="2302924" y="1461653"/>
                  </a:lnTo>
                  <a:lnTo>
                    <a:pt x="2341666" y="1574874"/>
                  </a:lnTo>
                  <a:lnTo>
                    <a:pt x="2391876" y="1495486"/>
                  </a:lnTo>
                  <a:cubicBezTo>
                    <a:pt x="2606622" y="1201047"/>
                    <a:pt x="2937656" y="996831"/>
                    <a:pt x="3317438" y="950378"/>
                  </a:cubicBezTo>
                  <a:lnTo>
                    <a:pt x="3377474" y="946733"/>
                  </a:lnTo>
                  <a:lnTo>
                    <a:pt x="3377474" y="1106376"/>
                  </a:lnTo>
                  <a:lnTo>
                    <a:pt x="3323920" y="1109923"/>
                  </a:lnTo>
                  <a:cubicBezTo>
                    <a:pt x="2959670" y="1158559"/>
                    <a:pt x="2647520" y="1371896"/>
                    <a:pt x="2464818" y="1672585"/>
                  </a:cubicBezTo>
                  <a:lnTo>
                    <a:pt x="2402322" y="1794662"/>
                  </a:lnTo>
                  <a:lnTo>
                    <a:pt x="2403814" y="1800616"/>
                  </a:lnTo>
                  <a:lnTo>
                    <a:pt x="2540980" y="1844197"/>
                  </a:lnTo>
                  <a:lnTo>
                    <a:pt x="2589982" y="1748477"/>
                  </a:lnTo>
                  <a:cubicBezTo>
                    <a:pt x="2750226" y="1484752"/>
                    <a:pt x="3024004" y="1297640"/>
                    <a:pt x="3343474" y="1254983"/>
                  </a:cubicBezTo>
                  <a:lnTo>
                    <a:pt x="3377474" y="1252731"/>
                  </a:lnTo>
                  <a:lnTo>
                    <a:pt x="3377474" y="1407958"/>
                  </a:lnTo>
                  <a:lnTo>
                    <a:pt x="3364214" y="1408837"/>
                  </a:lnTo>
                  <a:cubicBezTo>
                    <a:pt x="3092236" y="1445152"/>
                    <a:pt x="2859160" y="1604448"/>
                    <a:pt x="2722738" y="1828967"/>
                  </a:cubicBezTo>
                  <a:lnTo>
                    <a:pt x="2683622" y="1905377"/>
                  </a:lnTo>
                  <a:lnTo>
                    <a:pt x="2793738" y="1953229"/>
                  </a:lnTo>
                  <a:lnTo>
                    <a:pt x="2804628" y="1959565"/>
                  </a:lnTo>
                  <a:lnTo>
                    <a:pt x="2836250" y="1897792"/>
                  </a:lnTo>
                  <a:cubicBezTo>
                    <a:pt x="2935724" y="1734081"/>
                    <a:pt x="3095608" y="1611134"/>
                    <a:pt x="3284960" y="1559893"/>
                  </a:cubicBezTo>
                  <a:lnTo>
                    <a:pt x="3377474" y="1541291"/>
                  </a:lnTo>
                  <a:lnTo>
                    <a:pt x="3377474" y="1712119"/>
                  </a:lnTo>
                  <a:lnTo>
                    <a:pt x="3328904" y="1721886"/>
                  </a:lnTo>
                  <a:cubicBezTo>
                    <a:pt x="3181568" y="1761757"/>
                    <a:pt x="3057162" y="1857422"/>
                    <a:pt x="2979760" y="1984806"/>
                  </a:cubicBezTo>
                  <a:lnTo>
                    <a:pt x="2949518" y="2043881"/>
                  </a:lnTo>
                  <a:lnTo>
                    <a:pt x="3023648" y="2087019"/>
                  </a:lnTo>
                  <a:lnTo>
                    <a:pt x="3075526" y="2125871"/>
                  </a:lnTo>
                  <a:lnTo>
                    <a:pt x="3077744" y="2118726"/>
                  </a:lnTo>
                  <a:cubicBezTo>
                    <a:pt x="3127818" y="2000336"/>
                    <a:pt x="3228260" y="1908435"/>
                    <a:pt x="3352204" y="1869883"/>
                  </a:cubicBezTo>
                  <a:lnTo>
                    <a:pt x="3377474" y="1864060"/>
                  </a:lnTo>
                  <a:lnTo>
                    <a:pt x="3377474" y="2032877"/>
                  </a:lnTo>
                  <a:lnTo>
                    <a:pt x="3326272" y="2057491"/>
                  </a:lnTo>
                  <a:cubicBezTo>
                    <a:pt x="3281536" y="2087714"/>
                    <a:pt x="3245994" y="2130513"/>
                    <a:pt x="3224718" y="2180814"/>
                  </a:cubicBezTo>
                  <a:lnTo>
                    <a:pt x="3210414" y="2226892"/>
                  </a:lnTo>
                  <a:lnTo>
                    <a:pt x="3235592" y="2245749"/>
                  </a:lnTo>
                  <a:lnTo>
                    <a:pt x="3377474" y="2380012"/>
                  </a:lnTo>
                  <a:lnTo>
                    <a:pt x="3377474" y="2662635"/>
                  </a:lnTo>
                  <a:lnTo>
                    <a:pt x="3370638" y="2653772"/>
                  </a:lnTo>
                  <a:cubicBezTo>
                    <a:pt x="2985968" y="2193289"/>
                    <a:pt x="2407454" y="1900337"/>
                    <a:pt x="1760520" y="1900337"/>
                  </a:cubicBezTo>
                  <a:cubicBezTo>
                    <a:pt x="1181444" y="1900337"/>
                    <a:pt x="657190" y="2135054"/>
                    <a:pt x="277706" y="2514539"/>
                  </a:cubicBezTo>
                  <a:lnTo>
                    <a:pt x="221702" y="2576159"/>
                  </a:lnTo>
                  <a:lnTo>
                    <a:pt x="266892" y="2630016"/>
                  </a:lnTo>
                  <a:lnTo>
                    <a:pt x="301154" y="2681993"/>
                  </a:lnTo>
                  <a:lnTo>
                    <a:pt x="369718" y="2606554"/>
                  </a:lnTo>
                  <a:cubicBezTo>
                    <a:pt x="725656" y="2250617"/>
                    <a:pt x="1217378" y="2030465"/>
                    <a:pt x="1760520" y="2030465"/>
                  </a:cubicBezTo>
                  <a:cubicBezTo>
                    <a:pt x="2422472" y="2030465"/>
                    <a:pt x="3008052" y="2357468"/>
                    <a:pt x="3364528" y="2858747"/>
                  </a:cubicBezTo>
                  <a:lnTo>
                    <a:pt x="3377474" y="2880355"/>
                  </a:lnTo>
                  <a:lnTo>
                    <a:pt x="3377474" y="3254068"/>
                  </a:lnTo>
                  <a:lnTo>
                    <a:pt x="3300324" y="3096783"/>
                  </a:lnTo>
                  <a:cubicBezTo>
                    <a:pt x="2990710" y="2568542"/>
                    <a:pt x="2417040" y="2213818"/>
                    <a:pt x="1760520" y="2213818"/>
                  </a:cubicBezTo>
                  <a:cubicBezTo>
                    <a:pt x="1275706" y="2213818"/>
                    <a:pt x="836072" y="2407258"/>
                    <a:pt x="514588" y="2721166"/>
                  </a:cubicBezTo>
                  <a:lnTo>
                    <a:pt x="405298" y="2839984"/>
                  </a:lnTo>
                  <a:lnTo>
                    <a:pt x="412916" y="2851543"/>
                  </a:lnTo>
                  <a:lnTo>
                    <a:pt x="471300" y="2967515"/>
                  </a:lnTo>
                  <a:lnTo>
                    <a:pt x="486522" y="2947159"/>
                  </a:lnTo>
                  <a:cubicBezTo>
                    <a:pt x="789340" y="2580227"/>
                    <a:pt x="1247616" y="2346345"/>
                    <a:pt x="1760516" y="2346345"/>
                  </a:cubicBezTo>
                  <a:cubicBezTo>
                    <a:pt x="2444388" y="2346345"/>
                    <a:pt x="3031144" y="2762135"/>
                    <a:pt x="3281780" y="3354706"/>
                  </a:cubicBezTo>
                  <a:lnTo>
                    <a:pt x="3304704" y="3417338"/>
                  </a:lnTo>
                  <a:lnTo>
                    <a:pt x="3353652" y="3414866"/>
                  </a:lnTo>
                  <a:lnTo>
                    <a:pt x="3377474" y="3416069"/>
                  </a:lnTo>
                  <a:lnTo>
                    <a:pt x="3377474" y="3608972"/>
                  </a:lnTo>
                  <a:lnTo>
                    <a:pt x="3353652" y="3607769"/>
                  </a:lnTo>
                  <a:cubicBezTo>
                    <a:pt x="2774576" y="3607769"/>
                    <a:pt x="2250322" y="3842486"/>
                    <a:pt x="1870836" y="4221971"/>
                  </a:cubicBezTo>
                  <a:lnTo>
                    <a:pt x="1815746" y="4282585"/>
                  </a:lnTo>
                  <a:lnTo>
                    <a:pt x="1857968" y="4334691"/>
                  </a:lnTo>
                  <a:lnTo>
                    <a:pt x="1895070" y="4388563"/>
                  </a:lnTo>
                  <a:lnTo>
                    <a:pt x="1962850" y="4313985"/>
                  </a:lnTo>
                  <a:cubicBezTo>
                    <a:pt x="2318788" y="3958049"/>
                    <a:pt x="2810510" y="3737897"/>
                    <a:pt x="3353652" y="3737897"/>
                  </a:cubicBezTo>
                  <a:lnTo>
                    <a:pt x="3377474" y="3739100"/>
                  </a:lnTo>
                  <a:lnTo>
                    <a:pt x="3377474" y="3922453"/>
                  </a:lnTo>
                  <a:lnTo>
                    <a:pt x="3353652" y="3921250"/>
                  </a:lnTo>
                  <a:cubicBezTo>
                    <a:pt x="2868838" y="3921250"/>
                    <a:pt x="2429204" y="4114690"/>
                    <a:pt x="2107720" y="4428597"/>
                  </a:cubicBezTo>
                  <a:lnTo>
                    <a:pt x="1997746" y="4548157"/>
                  </a:lnTo>
                  <a:lnTo>
                    <a:pt x="2049588" y="4637697"/>
                  </a:lnTo>
                  <a:lnTo>
                    <a:pt x="2065174" y="4673955"/>
                  </a:lnTo>
                  <a:lnTo>
                    <a:pt x="2079654" y="4654590"/>
                  </a:lnTo>
                  <a:cubicBezTo>
                    <a:pt x="2382472" y="4287658"/>
                    <a:pt x="2840748" y="4053777"/>
                    <a:pt x="3353650" y="4053777"/>
                  </a:cubicBezTo>
                  <a:lnTo>
                    <a:pt x="3377474" y="4054980"/>
                  </a:lnTo>
                  <a:lnTo>
                    <a:pt x="3377474" y="4222425"/>
                  </a:lnTo>
                  <a:lnTo>
                    <a:pt x="3353650" y="4221222"/>
                  </a:lnTo>
                  <a:cubicBezTo>
                    <a:pt x="2905568" y="4221222"/>
                    <a:pt x="2503884" y="4419870"/>
                    <a:pt x="2231858" y="4733903"/>
                  </a:cubicBezTo>
                  <a:lnTo>
                    <a:pt x="2141570" y="4851682"/>
                  </a:lnTo>
                  <a:lnTo>
                    <a:pt x="2192576" y="4970342"/>
                  </a:lnTo>
                  <a:lnTo>
                    <a:pt x="2202736" y="5004899"/>
                  </a:lnTo>
                  <a:lnTo>
                    <a:pt x="2262534" y="4910352"/>
                  </a:lnTo>
                  <a:cubicBezTo>
                    <a:pt x="2507958" y="4573849"/>
                    <a:pt x="2905268" y="4355191"/>
                    <a:pt x="3353650" y="4355191"/>
                  </a:cubicBezTo>
                  <a:lnTo>
                    <a:pt x="3377474" y="4356394"/>
                  </a:lnTo>
                  <a:lnTo>
                    <a:pt x="3377474" y="4515457"/>
                  </a:lnTo>
                  <a:lnTo>
                    <a:pt x="3353650" y="4514254"/>
                  </a:lnTo>
                  <a:cubicBezTo>
                    <a:pt x="2922158" y="4514254"/>
                    <a:pt x="2544280" y="4743806"/>
                    <a:pt x="2335478" y="5087451"/>
                  </a:cubicBezTo>
                  <a:lnTo>
                    <a:pt x="2261926" y="5231124"/>
                  </a:lnTo>
                  <a:lnTo>
                    <a:pt x="2281990" y="5327684"/>
                  </a:lnTo>
                  <a:cubicBezTo>
                    <a:pt x="2292154" y="5389025"/>
                    <a:pt x="2299878" y="5451189"/>
                    <a:pt x="2305064" y="5514073"/>
                  </a:cubicBezTo>
                  <a:lnTo>
                    <a:pt x="2311904" y="5680689"/>
                  </a:lnTo>
                  <a:lnTo>
                    <a:pt x="2330688" y="5494347"/>
                  </a:lnTo>
                  <a:cubicBezTo>
                    <a:pt x="2428054" y="5018534"/>
                    <a:pt x="2849054" y="4660609"/>
                    <a:pt x="3353652" y="4660609"/>
                  </a:cubicBezTo>
                  <a:lnTo>
                    <a:pt x="3377474" y="4661812"/>
                  </a:lnTo>
                  <a:lnTo>
                    <a:pt x="3377474" y="4817039"/>
                  </a:lnTo>
                  <a:lnTo>
                    <a:pt x="3353652" y="4815836"/>
                  </a:lnTo>
                  <a:cubicBezTo>
                    <a:pt x="2862696" y="4815836"/>
                    <a:pt x="2464700" y="5213832"/>
                    <a:pt x="2464700" y="5704785"/>
                  </a:cubicBezTo>
                  <a:lnTo>
                    <a:pt x="2468992" y="5747358"/>
                  </a:lnTo>
                  <a:lnTo>
                    <a:pt x="2313766" y="5747358"/>
                  </a:lnTo>
                  <a:lnTo>
                    <a:pt x="2311752" y="5727376"/>
                  </a:lnTo>
                  <a:lnTo>
                    <a:pt x="2310742" y="5747358"/>
                  </a:lnTo>
                  <a:lnTo>
                    <a:pt x="2117842" y="5747358"/>
                  </a:lnTo>
                  <a:lnTo>
                    <a:pt x="2119992" y="5704785"/>
                  </a:lnTo>
                  <a:cubicBezTo>
                    <a:pt x="2119992" y="4546635"/>
                    <a:pt x="1181124" y="3607769"/>
                    <a:pt x="22976" y="3607769"/>
                  </a:cubicBezTo>
                  <a:lnTo>
                    <a:pt x="0" y="3608930"/>
                  </a:lnTo>
                  <a:lnTo>
                    <a:pt x="0" y="3416027"/>
                  </a:lnTo>
                  <a:lnTo>
                    <a:pt x="22976" y="3414866"/>
                  </a:lnTo>
                  <a:lnTo>
                    <a:pt x="116336" y="3419581"/>
                  </a:lnTo>
                  <a:lnTo>
                    <a:pt x="85644" y="3333267"/>
                  </a:lnTo>
                  <a:lnTo>
                    <a:pt x="0" y="3158664"/>
                  </a:lnTo>
                  <a:lnTo>
                    <a:pt x="0" y="2814864"/>
                  </a:lnTo>
                  <a:lnTo>
                    <a:pt x="33852" y="2858747"/>
                  </a:lnTo>
                  <a:cubicBezTo>
                    <a:pt x="152678" y="3025840"/>
                    <a:pt x="246048" y="3212297"/>
                    <a:pt x="308304" y="3412461"/>
                  </a:cubicBezTo>
                  <a:lnTo>
                    <a:pt x="314204" y="3435403"/>
                  </a:lnTo>
                  <a:lnTo>
                    <a:pt x="453912" y="3456725"/>
                  </a:lnTo>
                  <a:lnTo>
                    <a:pt x="432580" y="3373765"/>
                  </a:lnTo>
                  <a:cubicBezTo>
                    <a:pt x="349610" y="3107006"/>
                    <a:pt x="214810" y="2863082"/>
                    <a:pt x="39962" y="2653772"/>
                  </a:cubicBezTo>
                  <a:lnTo>
                    <a:pt x="0" y="2609540"/>
                  </a:lnTo>
                  <a:lnTo>
                    <a:pt x="0" y="2335729"/>
                  </a:lnTo>
                  <a:lnTo>
                    <a:pt x="96688" y="2427225"/>
                  </a:lnTo>
                  <a:lnTo>
                    <a:pt x="141302" y="2378136"/>
                  </a:lnTo>
                  <a:cubicBezTo>
                    <a:pt x="193100" y="2326336"/>
                    <a:pt x="247372" y="2277007"/>
                    <a:pt x="303918" y="2230340"/>
                  </a:cubicBezTo>
                  <a:lnTo>
                    <a:pt x="408334" y="2152260"/>
                  </a:lnTo>
                  <a:lnTo>
                    <a:pt x="383678" y="2111623"/>
                  </a:lnTo>
                  <a:cubicBezTo>
                    <a:pt x="332268" y="2049327"/>
                    <a:pt x="254464" y="2009620"/>
                    <a:pt x="167384" y="2009620"/>
                  </a:cubicBezTo>
                  <a:cubicBezTo>
                    <a:pt x="109334" y="2009620"/>
                    <a:pt x="55404" y="2027268"/>
                    <a:pt x="10668" y="2057491"/>
                  </a:cubicBezTo>
                  <a:lnTo>
                    <a:pt x="0" y="2067183"/>
                  </a:lnTo>
                  <a:lnTo>
                    <a:pt x="0" y="1884304"/>
                  </a:lnTo>
                  <a:lnTo>
                    <a:pt x="36598" y="1869883"/>
                  </a:lnTo>
                  <a:cubicBezTo>
                    <a:pt x="77914" y="1857033"/>
                    <a:pt x="121840" y="1850110"/>
                    <a:pt x="167384" y="1850110"/>
                  </a:cubicBezTo>
                  <a:cubicBezTo>
                    <a:pt x="304016" y="1850110"/>
                    <a:pt x="426096" y="1912413"/>
                    <a:pt x="506764" y="2010160"/>
                  </a:cubicBezTo>
                  <a:lnTo>
                    <a:pt x="542622" y="2060596"/>
                  </a:lnTo>
                  <a:lnTo>
                    <a:pt x="668048" y="1984399"/>
                  </a:lnTo>
                  <a:lnTo>
                    <a:pt x="655308" y="1960931"/>
                  </a:lnTo>
                  <a:cubicBezTo>
                    <a:pt x="549566" y="1804411"/>
                    <a:pt x="370492" y="1701504"/>
                    <a:pt x="167384" y="1701504"/>
                  </a:cubicBezTo>
                  <a:cubicBezTo>
                    <a:pt x="114068" y="1701504"/>
                    <a:pt x="62410" y="1708595"/>
                    <a:pt x="13298" y="1721886"/>
                  </a:cubicBezTo>
                  <a:lnTo>
                    <a:pt x="0" y="1726428"/>
                  </a:lnTo>
                  <a:lnTo>
                    <a:pt x="0" y="1553731"/>
                  </a:lnTo>
                  <a:lnTo>
                    <a:pt x="66344" y="1540391"/>
                  </a:lnTo>
                  <a:cubicBezTo>
                    <a:pt x="99396" y="1535978"/>
                    <a:pt x="133124" y="1533699"/>
                    <a:pt x="167384" y="1533699"/>
                  </a:cubicBezTo>
                  <a:cubicBezTo>
                    <a:pt x="428416" y="1533699"/>
                    <a:pt x="658556" y="1665954"/>
                    <a:pt x="794456" y="1867109"/>
                  </a:cubicBezTo>
                  <a:lnTo>
                    <a:pt x="818668" y="1911719"/>
                  </a:lnTo>
                  <a:lnTo>
                    <a:pt x="869180" y="1887387"/>
                  </a:lnTo>
                  <a:lnTo>
                    <a:pt x="944916" y="1859667"/>
                  </a:lnTo>
                  <a:lnTo>
                    <a:pt x="886080" y="1766643"/>
                  </a:lnTo>
                  <a:cubicBezTo>
                    <a:pt x="724424" y="1544996"/>
                    <a:pt x="462724" y="1400970"/>
                    <a:pt x="167384" y="1400970"/>
                  </a:cubicBezTo>
                  <a:cubicBezTo>
                    <a:pt x="127110" y="1400970"/>
                    <a:pt x="87462" y="1403649"/>
                    <a:pt x="48608" y="1408837"/>
                  </a:cubicBezTo>
                  <a:lnTo>
                    <a:pt x="0" y="1418610"/>
                  </a:lnTo>
                  <a:lnTo>
                    <a:pt x="0" y="1260587"/>
                  </a:lnTo>
                  <a:lnTo>
                    <a:pt x="27868" y="1254983"/>
                  </a:lnTo>
                  <a:cubicBezTo>
                    <a:pt x="73506" y="1248889"/>
                    <a:pt x="120078" y="1245743"/>
                    <a:pt x="167384" y="1245743"/>
                  </a:cubicBezTo>
                  <a:cubicBezTo>
                    <a:pt x="545832" y="1245743"/>
                    <a:pt x="877258" y="1447076"/>
                    <a:pt x="1060392" y="1748476"/>
                  </a:cubicBezTo>
                  <a:lnTo>
                    <a:pt x="1090628" y="1807540"/>
                  </a:lnTo>
                  <a:lnTo>
                    <a:pt x="1235566" y="1770273"/>
                  </a:lnTo>
                  <a:lnTo>
                    <a:pt x="1185556" y="1672585"/>
                  </a:lnTo>
                  <a:cubicBezTo>
                    <a:pt x="976752" y="1328940"/>
                    <a:pt x="598876" y="1099388"/>
                    <a:pt x="167384" y="1099388"/>
                  </a:cubicBezTo>
                  <a:cubicBezTo>
                    <a:pt x="113448" y="1099388"/>
                    <a:pt x="60348" y="1102975"/>
                    <a:pt x="8314" y="1109923"/>
                  </a:cubicBezTo>
                  <a:lnTo>
                    <a:pt x="0" y="1111595"/>
                  </a:lnTo>
                  <a:lnTo>
                    <a:pt x="0" y="950715"/>
                  </a:lnTo>
                  <a:lnTo>
                    <a:pt x="1832" y="950378"/>
                  </a:lnTo>
                  <a:cubicBezTo>
                    <a:pt x="56088" y="943742"/>
                    <a:pt x="111336" y="940325"/>
                    <a:pt x="167384" y="940325"/>
                  </a:cubicBezTo>
                  <a:cubicBezTo>
                    <a:pt x="656528" y="940325"/>
                    <a:pt x="1084892" y="1200546"/>
                    <a:pt x="1321592" y="1590105"/>
                  </a:cubicBezTo>
                  <a:lnTo>
                    <a:pt x="1397760" y="1738888"/>
                  </a:lnTo>
                  <a:lnTo>
                    <a:pt x="1526390" y="1719256"/>
                  </a:lnTo>
                  <a:lnTo>
                    <a:pt x="1536662" y="1718738"/>
                  </a:lnTo>
                  <a:lnTo>
                    <a:pt x="1534360" y="1712449"/>
                  </a:lnTo>
                  <a:cubicBezTo>
                    <a:pt x="1309144" y="1179976"/>
                    <a:pt x="781896" y="806356"/>
                    <a:pt x="167384" y="806356"/>
                  </a:cubicBezTo>
                  <a:cubicBezTo>
                    <a:pt x="111374" y="806356"/>
                    <a:pt x="56090" y="809460"/>
                    <a:pt x="1692" y="815505"/>
                  </a:cubicBezTo>
                  <a:lnTo>
                    <a:pt x="0" y="815788"/>
                  </a:lnTo>
                  <a:lnTo>
                    <a:pt x="0" y="648417"/>
                  </a:lnTo>
                  <a:lnTo>
                    <a:pt x="167384" y="638911"/>
                  </a:lnTo>
                  <a:cubicBezTo>
                    <a:pt x="851254" y="638911"/>
                    <a:pt x="1438012" y="1054701"/>
                    <a:pt x="1688648" y="1647272"/>
                  </a:cubicBezTo>
                  <a:lnTo>
                    <a:pt x="1711572" y="1709906"/>
                  </a:lnTo>
                  <a:lnTo>
                    <a:pt x="1760520" y="1707434"/>
                  </a:lnTo>
                  <a:lnTo>
                    <a:pt x="1853668" y="1711551"/>
                  </a:lnTo>
                  <a:lnTo>
                    <a:pt x="1823186" y="1625833"/>
                  </a:lnTo>
                  <a:cubicBezTo>
                    <a:pt x="1559788" y="969696"/>
                    <a:pt x="917694" y="506384"/>
                    <a:pt x="167384" y="506384"/>
                  </a:cubicBezTo>
                  <a:lnTo>
                    <a:pt x="0" y="514705"/>
                  </a:lnTo>
                  <a:lnTo>
                    <a:pt x="0" y="331484"/>
                  </a:lnTo>
                  <a:lnTo>
                    <a:pt x="167384" y="323031"/>
                  </a:lnTo>
                  <a:cubicBezTo>
                    <a:pt x="1049990" y="323031"/>
                    <a:pt x="1796816" y="904369"/>
                    <a:pt x="2045844" y="1705027"/>
                  </a:cubicBezTo>
                  <a:lnTo>
                    <a:pt x="2051746" y="1727977"/>
                  </a:lnTo>
                  <a:lnTo>
                    <a:pt x="2165874" y="1743200"/>
                  </a:lnTo>
                  <a:lnTo>
                    <a:pt x="2191358" y="1748912"/>
                  </a:lnTo>
                  <a:lnTo>
                    <a:pt x="2170124" y="1666331"/>
                  </a:lnTo>
                  <a:cubicBezTo>
                    <a:pt x="1904616" y="812702"/>
                    <a:pt x="1108382" y="192903"/>
                    <a:pt x="167384" y="192903"/>
                  </a:cubicBezTo>
                  <a:lnTo>
                    <a:pt x="0" y="201356"/>
                  </a:lnTo>
                  <a:lnTo>
                    <a:pt x="0" y="84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DB8629F-E442-4C13-AEC0-EE1FCD165F3D}"/>
              </a:ext>
            </a:extLst>
          </p:cNvPr>
          <p:cNvGrpSpPr/>
          <p:nvPr/>
        </p:nvGrpSpPr>
        <p:grpSpPr>
          <a:xfrm>
            <a:off x="2632136" y="2825708"/>
            <a:ext cx="900000" cy="1620000"/>
            <a:chOff x="2168561" y="772622"/>
            <a:chExt cx="900000" cy="1620000"/>
          </a:xfrm>
          <a:solidFill>
            <a:schemeClr val="tx1"/>
          </a:solidFill>
        </p:grpSpPr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BA47B15-30C7-44AF-BF68-963015DE9D1B}"/>
                </a:ext>
              </a:extLst>
            </p:cNvPr>
            <p:cNvSpPr/>
            <p:nvPr/>
          </p:nvSpPr>
          <p:spPr>
            <a:xfrm>
              <a:off x="2168561" y="772622"/>
              <a:ext cx="900000" cy="162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FAD6258-5943-4947-A171-CD508A5E7351}"/>
                </a:ext>
              </a:extLst>
            </p:cNvPr>
            <p:cNvSpPr/>
            <p:nvPr/>
          </p:nvSpPr>
          <p:spPr>
            <a:xfrm>
              <a:off x="2168561" y="772622"/>
              <a:ext cx="900000" cy="1620000"/>
            </a:xfrm>
            <a:custGeom>
              <a:avLst/>
              <a:gdLst>
                <a:gd name="connsiteX0" fmla="*/ 3340566 w 3360541"/>
                <a:gd name="connsiteY0" fmla="*/ 5419141 h 5710137"/>
                <a:gd name="connsiteX1" fmla="*/ 3360541 w 3360541"/>
                <a:gd name="connsiteY1" fmla="*/ 5421155 h 5710137"/>
                <a:gd name="connsiteX2" fmla="*/ 3360541 w 3360541"/>
                <a:gd name="connsiteY2" fmla="*/ 5710137 h 5710137"/>
                <a:gd name="connsiteX3" fmla="*/ 3056005 w 3360541"/>
                <a:gd name="connsiteY3" fmla="*/ 5710137 h 5710137"/>
                <a:gd name="connsiteX4" fmla="*/ 3054924 w 3360541"/>
                <a:gd name="connsiteY4" fmla="*/ 5704783 h 5710137"/>
                <a:gd name="connsiteX5" fmla="*/ 3340566 w 3360541"/>
                <a:gd name="connsiteY5" fmla="*/ 5419141 h 5710137"/>
                <a:gd name="connsiteX6" fmla="*/ 9889 w 3360541"/>
                <a:gd name="connsiteY6" fmla="*/ 5419141 h 5710137"/>
                <a:gd name="connsiteX7" fmla="*/ 295531 w 3360541"/>
                <a:gd name="connsiteY7" fmla="*/ 5704783 h 5710137"/>
                <a:gd name="connsiteX8" fmla="*/ 294450 w 3360541"/>
                <a:gd name="connsiteY8" fmla="*/ 5710137 h 5710137"/>
                <a:gd name="connsiteX9" fmla="*/ 0 w 3360541"/>
                <a:gd name="connsiteY9" fmla="*/ 5710137 h 5710137"/>
                <a:gd name="connsiteX10" fmla="*/ 0 w 3360541"/>
                <a:gd name="connsiteY10" fmla="*/ 5420138 h 5710137"/>
                <a:gd name="connsiteX11" fmla="*/ 3340567 w 3360541"/>
                <a:gd name="connsiteY11" fmla="*/ 4750488 h 5710137"/>
                <a:gd name="connsiteX12" fmla="*/ 3360541 w 3360541"/>
                <a:gd name="connsiteY12" fmla="*/ 4751497 h 5710137"/>
                <a:gd name="connsiteX13" fmla="*/ 3360541 w 3360541"/>
                <a:gd name="connsiteY13" fmla="*/ 5079654 h 5710137"/>
                <a:gd name="connsiteX14" fmla="*/ 3340567 w 3360541"/>
                <a:gd name="connsiteY14" fmla="*/ 5077640 h 5710137"/>
                <a:gd name="connsiteX15" fmla="*/ 2713422 w 3360541"/>
                <a:gd name="connsiteY15" fmla="*/ 5704784 h 5710137"/>
                <a:gd name="connsiteX16" fmla="*/ 2713962 w 3360541"/>
                <a:gd name="connsiteY16" fmla="*/ 5710137 h 5710137"/>
                <a:gd name="connsiteX17" fmla="*/ 2386810 w 3360541"/>
                <a:gd name="connsiteY17" fmla="*/ 5710137 h 5710137"/>
                <a:gd name="connsiteX18" fmla="*/ 2386270 w 3360541"/>
                <a:gd name="connsiteY18" fmla="*/ 5704784 h 5710137"/>
                <a:gd name="connsiteX19" fmla="*/ 3340567 w 3360541"/>
                <a:gd name="connsiteY19" fmla="*/ 4750488 h 5710137"/>
                <a:gd name="connsiteX20" fmla="*/ 9890 w 3360541"/>
                <a:gd name="connsiteY20" fmla="*/ 4750488 h 5710137"/>
                <a:gd name="connsiteX21" fmla="*/ 964187 w 3360541"/>
                <a:gd name="connsiteY21" fmla="*/ 5704784 h 5710137"/>
                <a:gd name="connsiteX22" fmla="*/ 963648 w 3360541"/>
                <a:gd name="connsiteY22" fmla="*/ 5710137 h 5710137"/>
                <a:gd name="connsiteX23" fmla="*/ 636496 w 3360541"/>
                <a:gd name="connsiteY23" fmla="*/ 5710137 h 5710137"/>
                <a:gd name="connsiteX24" fmla="*/ 637035 w 3360541"/>
                <a:gd name="connsiteY24" fmla="*/ 5704784 h 5710137"/>
                <a:gd name="connsiteX25" fmla="*/ 9890 w 3360541"/>
                <a:gd name="connsiteY25" fmla="*/ 5077640 h 5710137"/>
                <a:gd name="connsiteX26" fmla="*/ 0 w 3360541"/>
                <a:gd name="connsiteY26" fmla="*/ 5078637 h 5710137"/>
                <a:gd name="connsiteX27" fmla="*/ 0 w 3360541"/>
                <a:gd name="connsiteY27" fmla="*/ 4750987 h 5710137"/>
                <a:gd name="connsiteX28" fmla="*/ 9889 w 3360541"/>
                <a:gd name="connsiteY28" fmla="*/ 4085641 h 5710137"/>
                <a:gd name="connsiteX29" fmla="*/ 1629032 w 3360541"/>
                <a:gd name="connsiteY29" fmla="*/ 5704783 h 5710137"/>
                <a:gd name="connsiteX30" fmla="*/ 1628761 w 3360541"/>
                <a:gd name="connsiteY30" fmla="*/ 5710137 h 5710137"/>
                <a:gd name="connsiteX31" fmla="*/ 1298262 w 3360541"/>
                <a:gd name="connsiteY31" fmla="*/ 5710137 h 5710137"/>
                <a:gd name="connsiteX32" fmla="*/ 1298533 w 3360541"/>
                <a:gd name="connsiteY32" fmla="*/ 5704783 h 5710137"/>
                <a:gd name="connsiteX33" fmla="*/ 9889 w 3360541"/>
                <a:gd name="connsiteY33" fmla="*/ 4416140 h 5710137"/>
                <a:gd name="connsiteX34" fmla="*/ 0 w 3360541"/>
                <a:gd name="connsiteY34" fmla="*/ 4416639 h 5710137"/>
                <a:gd name="connsiteX35" fmla="*/ 0 w 3360541"/>
                <a:gd name="connsiteY35" fmla="*/ 4086140 h 5710137"/>
                <a:gd name="connsiteX36" fmla="*/ 1747434 w 3360541"/>
                <a:gd name="connsiteY36" fmla="*/ 3370207 h 5710137"/>
                <a:gd name="connsiteX37" fmla="*/ 1211083 w 3360541"/>
                <a:gd name="connsiteY37" fmla="*/ 3672154 h 5710137"/>
                <a:gd name="connsiteX38" fmla="*/ 1178646 w 3360541"/>
                <a:gd name="connsiteY38" fmla="*/ 3735515 h 5710137"/>
                <a:gd name="connsiteX39" fmla="*/ 1185470 w 3360541"/>
                <a:gd name="connsiteY39" fmla="*/ 3739248 h 5710137"/>
                <a:gd name="connsiteX40" fmla="*/ 1335496 w 3360541"/>
                <a:gd name="connsiteY40" fmla="*/ 3837344 h 5710137"/>
                <a:gd name="connsiteX41" fmla="*/ 1472724 w 3360541"/>
                <a:gd name="connsiteY41" fmla="*/ 3943202 h 5710137"/>
                <a:gd name="connsiteX42" fmla="*/ 1484238 w 3360541"/>
                <a:gd name="connsiteY42" fmla="*/ 3886165 h 5710137"/>
                <a:gd name="connsiteX43" fmla="*/ 1747433 w 3360541"/>
                <a:gd name="connsiteY43" fmla="*/ 3711708 h 5710137"/>
                <a:gd name="connsiteX44" fmla="*/ 1967849 w 3360541"/>
                <a:gd name="connsiteY44" fmla="*/ 3815655 h 5710137"/>
                <a:gd name="connsiteX45" fmla="*/ 1992636 w 3360541"/>
                <a:gd name="connsiteY45" fmla="*/ 3856510 h 5710137"/>
                <a:gd name="connsiteX46" fmla="*/ 2060252 w 3360541"/>
                <a:gd name="connsiteY46" fmla="*/ 3805948 h 5710137"/>
                <a:gd name="connsiteX47" fmla="*/ 2249056 w 3360541"/>
                <a:gd name="connsiteY47" fmla="*/ 3691246 h 5710137"/>
                <a:gd name="connsiteX48" fmla="*/ 2282819 w 3360541"/>
                <a:gd name="connsiteY48" fmla="*/ 3674982 h 5710137"/>
                <a:gd name="connsiteX49" fmla="*/ 2267473 w 3360541"/>
                <a:gd name="connsiteY49" fmla="*/ 3646709 h 5710137"/>
                <a:gd name="connsiteX50" fmla="*/ 1747434 w 3360541"/>
                <a:gd name="connsiteY50" fmla="*/ 3370207 h 5710137"/>
                <a:gd name="connsiteX51" fmla="*/ 1747433 w 3360541"/>
                <a:gd name="connsiteY51" fmla="*/ 2708707 h 5710137"/>
                <a:gd name="connsiteX52" fmla="*/ 705595 w 3360541"/>
                <a:gd name="connsiteY52" fmla="*/ 3238796 h 5710137"/>
                <a:gd name="connsiteX53" fmla="*/ 619740 w 3360541"/>
                <a:gd name="connsiteY53" fmla="*/ 3374540 h 5710137"/>
                <a:gd name="connsiteX54" fmla="*/ 653210 w 3360541"/>
                <a:gd name="connsiteY54" fmla="*/ 3508139 h 5710137"/>
                <a:gd name="connsiteX55" fmla="*/ 690842 w 3360541"/>
                <a:gd name="connsiteY55" fmla="*/ 3517816 h 5710137"/>
                <a:gd name="connsiteX56" fmla="*/ 862526 w 3360541"/>
                <a:gd name="connsiteY56" fmla="*/ 3578867 h 5710137"/>
                <a:gd name="connsiteX57" fmla="*/ 886666 w 3360541"/>
                <a:gd name="connsiteY57" fmla="*/ 3589690 h 5710137"/>
                <a:gd name="connsiteX58" fmla="*/ 931294 w 3360541"/>
                <a:gd name="connsiteY58" fmla="*/ 3502514 h 5710137"/>
                <a:gd name="connsiteX59" fmla="*/ 1747434 w 3360541"/>
                <a:gd name="connsiteY59" fmla="*/ 3043055 h 5710137"/>
                <a:gd name="connsiteX60" fmla="*/ 2586553 w 3360541"/>
                <a:gd name="connsiteY60" fmla="*/ 3542477 h 5710137"/>
                <a:gd name="connsiteX61" fmla="*/ 2587405 w 3360541"/>
                <a:gd name="connsiteY61" fmla="*/ 3544245 h 5710137"/>
                <a:gd name="connsiteX62" fmla="*/ 2659616 w 3360541"/>
                <a:gd name="connsiteY62" fmla="*/ 3517816 h 5710137"/>
                <a:gd name="connsiteX63" fmla="*/ 2879069 w 3360541"/>
                <a:gd name="connsiteY63" fmla="*/ 3461388 h 5710137"/>
                <a:gd name="connsiteX64" fmla="*/ 2914452 w 3360541"/>
                <a:gd name="connsiteY64" fmla="*/ 3455988 h 5710137"/>
                <a:gd name="connsiteX65" fmla="*/ 2849515 w 3360541"/>
                <a:gd name="connsiteY65" fmla="*/ 3329142 h 5710137"/>
                <a:gd name="connsiteX66" fmla="*/ 1747433 w 3360541"/>
                <a:gd name="connsiteY66" fmla="*/ 2708707 h 5710137"/>
                <a:gd name="connsiteX67" fmla="*/ 154300 w 3360541"/>
                <a:gd name="connsiteY67" fmla="*/ 0 h 5710137"/>
                <a:gd name="connsiteX68" fmla="*/ 1804776 w 3360541"/>
                <a:gd name="connsiteY68" fmla="*/ 702572 h 5710137"/>
                <a:gd name="connsiteX69" fmla="*/ 1813158 w 3360541"/>
                <a:gd name="connsiteY69" fmla="*/ 711998 h 5710137"/>
                <a:gd name="connsiteX70" fmla="*/ 1850689 w 3360541"/>
                <a:gd name="connsiteY70" fmla="*/ 670702 h 5710137"/>
                <a:gd name="connsiteX71" fmla="*/ 3235776 w 3360541"/>
                <a:gd name="connsiteY71" fmla="*/ 11823 h 5710137"/>
                <a:gd name="connsiteX72" fmla="*/ 3360541 w 3360541"/>
                <a:gd name="connsiteY72" fmla="*/ 5523 h 5710137"/>
                <a:gd name="connsiteX73" fmla="*/ 3360541 w 3360541"/>
                <a:gd name="connsiteY73" fmla="*/ 348559 h 5710137"/>
                <a:gd name="connsiteX74" fmla="*/ 3273925 w 3360541"/>
                <a:gd name="connsiteY74" fmla="*/ 352864 h 5710137"/>
                <a:gd name="connsiteX75" fmla="*/ 2109925 w 3360541"/>
                <a:gd name="connsiteY75" fmla="*/ 896911 h 5710137"/>
                <a:gd name="connsiteX76" fmla="*/ 2033075 w 3360541"/>
                <a:gd name="connsiteY76" fmla="*/ 980461 h 5710137"/>
                <a:gd name="connsiteX77" fmla="*/ 2033639 w 3360541"/>
                <a:gd name="connsiteY77" fmla="*/ 981205 h 5710137"/>
                <a:gd name="connsiteX78" fmla="*/ 2131287 w 3360541"/>
                <a:gd name="connsiteY78" fmla="*/ 1133657 h 5710137"/>
                <a:gd name="connsiteX79" fmla="*/ 2207800 w 3360541"/>
                <a:gd name="connsiteY79" fmla="*/ 1276975 h 5710137"/>
                <a:gd name="connsiteX80" fmla="*/ 2220497 w 3360541"/>
                <a:gd name="connsiteY80" fmla="*/ 1259995 h 5710137"/>
                <a:gd name="connsiteX81" fmla="*/ 3283983 w 3360541"/>
                <a:gd name="connsiteY81" fmla="*/ 681335 h 5710137"/>
                <a:gd name="connsiteX82" fmla="*/ 3360541 w 3360541"/>
                <a:gd name="connsiteY82" fmla="*/ 676987 h 5710137"/>
                <a:gd name="connsiteX83" fmla="*/ 3360541 w 3360541"/>
                <a:gd name="connsiteY83" fmla="*/ 1007917 h 5710137"/>
                <a:gd name="connsiteX84" fmla="*/ 3311830 w 3360541"/>
                <a:gd name="connsiteY84" fmla="*/ 1010875 h 5710137"/>
                <a:gd name="connsiteX85" fmla="*/ 2428067 w 3360541"/>
                <a:gd name="connsiteY85" fmla="*/ 1531364 h 5710137"/>
                <a:gd name="connsiteX86" fmla="*/ 2353007 w 3360541"/>
                <a:gd name="connsiteY86" fmla="*/ 1650041 h 5710137"/>
                <a:gd name="connsiteX87" fmla="*/ 2390730 w 3360541"/>
                <a:gd name="connsiteY87" fmla="*/ 1800615 h 5710137"/>
                <a:gd name="connsiteX88" fmla="*/ 2534785 w 3360541"/>
                <a:gd name="connsiteY88" fmla="*/ 1846385 h 5710137"/>
                <a:gd name="connsiteX89" fmla="*/ 2610630 w 3360541"/>
                <a:gd name="connsiteY89" fmla="*/ 1879343 h 5710137"/>
                <a:gd name="connsiteX90" fmla="*/ 2653766 w 3360541"/>
                <a:gd name="connsiteY90" fmla="*/ 1795082 h 5710137"/>
                <a:gd name="connsiteX91" fmla="*/ 3342399 w 3360541"/>
                <a:gd name="connsiteY91" fmla="*/ 1344067 h 5710137"/>
                <a:gd name="connsiteX92" fmla="*/ 3360541 w 3360541"/>
                <a:gd name="connsiteY92" fmla="*/ 1342866 h 5710137"/>
                <a:gd name="connsiteX93" fmla="*/ 3360541 w 3360541"/>
                <a:gd name="connsiteY93" fmla="*/ 1673466 h 5710137"/>
                <a:gd name="connsiteX94" fmla="*/ 3305677 w 3360541"/>
                <a:gd name="connsiteY94" fmla="*/ 1684498 h 5710137"/>
                <a:gd name="connsiteX95" fmla="*/ 2933555 w 3360541"/>
                <a:gd name="connsiteY95" fmla="*/ 1964722 h 5710137"/>
                <a:gd name="connsiteX96" fmla="*/ 2902994 w 3360541"/>
                <a:gd name="connsiteY96" fmla="*/ 2024419 h 5710137"/>
                <a:gd name="connsiteX97" fmla="*/ 3010564 w 3360541"/>
                <a:gd name="connsiteY97" fmla="*/ 2087017 h 5710137"/>
                <a:gd name="connsiteX98" fmla="*/ 3192812 w 3360541"/>
                <a:gd name="connsiteY98" fmla="*/ 2223507 h 5710137"/>
                <a:gd name="connsiteX99" fmla="*/ 3206711 w 3360541"/>
                <a:gd name="connsiteY99" fmla="*/ 2178734 h 5710137"/>
                <a:gd name="connsiteX100" fmla="*/ 3310200 w 3360541"/>
                <a:gd name="connsiteY100" fmla="*/ 2053059 h 5710137"/>
                <a:gd name="connsiteX101" fmla="*/ 3360541 w 3360541"/>
                <a:gd name="connsiteY101" fmla="*/ 2028859 h 5710137"/>
                <a:gd name="connsiteX102" fmla="*/ 3360541 w 3360541"/>
                <a:gd name="connsiteY102" fmla="*/ 2912912 h 5710137"/>
                <a:gd name="connsiteX103" fmla="*/ 3335057 w 3360541"/>
                <a:gd name="connsiteY103" fmla="*/ 2870375 h 5710137"/>
                <a:gd name="connsiteX104" fmla="*/ 1747433 w 3360541"/>
                <a:gd name="connsiteY104" fmla="*/ 2050555 h 5710137"/>
                <a:gd name="connsiteX105" fmla="*/ 370840 w 3360541"/>
                <a:gd name="connsiteY105" fmla="*/ 2620758 h 5710137"/>
                <a:gd name="connsiteX106" fmla="*/ 299471 w 3360541"/>
                <a:gd name="connsiteY106" fmla="*/ 2699285 h 5710137"/>
                <a:gd name="connsiteX107" fmla="*/ 399833 w 3360541"/>
                <a:gd name="connsiteY107" fmla="*/ 2851540 h 5710137"/>
                <a:gd name="connsiteX108" fmla="*/ 474207 w 3360541"/>
                <a:gd name="connsiteY108" fmla="*/ 2999277 h 5710137"/>
                <a:gd name="connsiteX109" fmla="*/ 498024 w 3360541"/>
                <a:gd name="connsiteY109" fmla="*/ 2967426 h 5710137"/>
                <a:gd name="connsiteX110" fmla="*/ 1747433 w 3360541"/>
                <a:gd name="connsiteY110" fmla="*/ 2378209 h 5710137"/>
                <a:gd name="connsiteX111" fmla="*/ 3239335 w 3360541"/>
                <a:gd name="connsiteY111" fmla="*/ 3367107 h 5710137"/>
                <a:gd name="connsiteX112" fmla="*/ 3258335 w 3360541"/>
                <a:gd name="connsiteY112" fmla="*/ 3419018 h 5710137"/>
                <a:gd name="connsiteX113" fmla="*/ 3340567 w 3360541"/>
                <a:gd name="connsiteY113" fmla="*/ 3414865 h 5710137"/>
                <a:gd name="connsiteX114" fmla="*/ 3360541 w 3360541"/>
                <a:gd name="connsiteY114" fmla="*/ 3415874 h 5710137"/>
                <a:gd name="connsiteX115" fmla="*/ 3360541 w 3360541"/>
                <a:gd name="connsiteY115" fmla="*/ 3758996 h 5710137"/>
                <a:gd name="connsiteX116" fmla="*/ 3340566 w 3360541"/>
                <a:gd name="connsiteY116" fmla="*/ 3757987 h 5710137"/>
                <a:gd name="connsiteX117" fmla="*/ 1963973 w 3360541"/>
                <a:gd name="connsiteY117" fmla="*/ 4328191 h 5710137"/>
                <a:gd name="connsiteX118" fmla="*/ 1893677 w 3360541"/>
                <a:gd name="connsiteY118" fmla="*/ 4405536 h 5710137"/>
                <a:gd name="connsiteX119" fmla="*/ 1946465 w 3360541"/>
                <a:gd name="connsiteY119" fmla="*/ 4482180 h 5710137"/>
                <a:gd name="connsiteX120" fmla="*/ 2036505 w 3360541"/>
                <a:gd name="connsiteY120" fmla="*/ 4637696 h 5710137"/>
                <a:gd name="connsiteX121" fmla="*/ 2066597 w 3360541"/>
                <a:gd name="connsiteY121" fmla="*/ 4707703 h 5710137"/>
                <a:gd name="connsiteX122" fmla="*/ 2091157 w 3360541"/>
                <a:gd name="connsiteY122" fmla="*/ 4674859 h 5710137"/>
                <a:gd name="connsiteX123" fmla="*/ 3340566 w 3360541"/>
                <a:gd name="connsiteY123" fmla="*/ 4085641 h 5710137"/>
                <a:gd name="connsiteX124" fmla="*/ 3360541 w 3360541"/>
                <a:gd name="connsiteY124" fmla="*/ 4086650 h 5710137"/>
                <a:gd name="connsiteX125" fmla="*/ 3360541 w 3360541"/>
                <a:gd name="connsiteY125" fmla="*/ 4417149 h 5710137"/>
                <a:gd name="connsiteX126" fmla="*/ 3340566 w 3360541"/>
                <a:gd name="connsiteY126" fmla="*/ 4416140 h 5710137"/>
                <a:gd name="connsiteX127" fmla="*/ 2298727 w 3360541"/>
                <a:gd name="connsiteY127" fmla="*/ 4946229 h 5710137"/>
                <a:gd name="connsiteX128" fmla="*/ 2212490 w 3360541"/>
                <a:gd name="connsiteY128" fmla="*/ 5082578 h 5710137"/>
                <a:gd name="connsiteX129" fmla="*/ 2231205 w 3360541"/>
                <a:gd name="connsiteY129" fmla="*/ 5146233 h 5710137"/>
                <a:gd name="connsiteX130" fmla="*/ 2299809 w 3360541"/>
                <a:gd name="connsiteY130" fmla="*/ 5704784 h 5710137"/>
                <a:gd name="connsiteX131" fmla="*/ 2299539 w 3360541"/>
                <a:gd name="connsiteY131" fmla="*/ 5710137 h 5710137"/>
                <a:gd name="connsiteX132" fmla="*/ 1956416 w 3360541"/>
                <a:gd name="connsiteY132" fmla="*/ 5710137 h 5710137"/>
                <a:gd name="connsiteX133" fmla="*/ 1956686 w 3360541"/>
                <a:gd name="connsiteY133" fmla="*/ 5704784 h 5710137"/>
                <a:gd name="connsiteX134" fmla="*/ 9889 w 3360541"/>
                <a:gd name="connsiteY134" fmla="*/ 3757987 h 5710137"/>
                <a:gd name="connsiteX135" fmla="*/ 0 w 3360541"/>
                <a:gd name="connsiteY135" fmla="*/ 3758486 h 5710137"/>
                <a:gd name="connsiteX136" fmla="*/ 0 w 3360541"/>
                <a:gd name="connsiteY136" fmla="*/ 3415365 h 5710137"/>
                <a:gd name="connsiteX137" fmla="*/ 9890 w 3360541"/>
                <a:gd name="connsiteY137" fmla="*/ 3414865 h 5710137"/>
                <a:gd name="connsiteX138" fmla="*/ 244021 w 3360541"/>
                <a:gd name="connsiteY138" fmla="*/ 3426688 h 5710137"/>
                <a:gd name="connsiteX139" fmla="*/ 279546 w 3360541"/>
                <a:gd name="connsiteY139" fmla="*/ 3432110 h 5710137"/>
                <a:gd name="connsiteX140" fmla="*/ 276029 w 3360541"/>
                <a:gd name="connsiteY140" fmla="*/ 3418433 h 5710137"/>
                <a:gd name="connsiteX141" fmla="*/ 4380 w 3360541"/>
                <a:gd name="connsiteY141" fmla="*/ 2870375 h 5710137"/>
                <a:gd name="connsiteX142" fmla="*/ 0 w 3360541"/>
                <a:gd name="connsiteY142" fmla="*/ 2864698 h 5710137"/>
                <a:gd name="connsiteX143" fmla="*/ 0 w 3360541"/>
                <a:gd name="connsiteY143" fmla="*/ 2050460 h 5710137"/>
                <a:gd name="connsiteX144" fmla="*/ 69358 w 3360541"/>
                <a:gd name="connsiteY144" fmla="*/ 2017118 h 5710137"/>
                <a:gd name="connsiteX145" fmla="*/ 154299 w 3360541"/>
                <a:gd name="connsiteY145" fmla="*/ 2004276 h 5710137"/>
                <a:gd name="connsiteX146" fmla="*/ 374714 w 3360541"/>
                <a:gd name="connsiteY146" fmla="*/ 2108224 h 5710137"/>
                <a:gd name="connsiteX147" fmla="*/ 399501 w 3360541"/>
                <a:gd name="connsiteY147" fmla="*/ 2149078 h 5710137"/>
                <a:gd name="connsiteX148" fmla="*/ 467119 w 3360541"/>
                <a:gd name="connsiteY148" fmla="*/ 2098514 h 5710137"/>
                <a:gd name="connsiteX149" fmla="*/ 655923 w 3360541"/>
                <a:gd name="connsiteY149" fmla="*/ 1983814 h 5710137"/>
                <a:gd name="connsiteX150" fmla="*/ 689684 w 3360541"/>
                <a:gd name="connsiteY150" fmla="*/ 1967549 h 5710137"/>
                <a:gd name="connsiteX151" fmla="*/ 674339 w 3360541"/>
                <a:gd name="connsiteY151" fmla="*/ 1939277 h 5710137"/>
                <a:gd name="connsiteX152" fmla="*/ 154300 w 3360541"/>
                <a:gd name="connsiteY152" fmla="*/ 1662775 h 5710137"/>
                <a:gd name="connsiteX153" fmla="*/ 70505 w 3360541"/>
                <a:gd name="connsiteY153" fmla="*/ 1668325 h 5710137"/>
                <a:gd name="connsiteX154" fmla="*/ 0 w 3360541"/>
                <a:gd name="connsiteY154" fmla="*/ 1682501 h 5710137"/>
                <a:gd name="connsiteX155" fmla="*/ 0 w 3360541"/>
                <a:gd name="connsiteY155" fmla="*/ 1349455 h 5710137"/>
                <a:gd name="connsiteX156" fmla="*/ 26794 w 3360541"/>
                <a:gd name="connsiteY156" fmla="*/ 1344067 h 5710137"/>
                <a:gd name="connsiteX157" fmla="*/ 154300 w 3360541"/>
                <a:gd name="connsiteY157" fmla="*/ 1335623 h 5710137"/>
                <a:gd name="connsiteX158" fmla="*/ 993419 w 3360541"/>
                <a:gd name="connsiteY158" fmla="*/ 1835045 h 5710137"/>
                <a:gd name="connsiteX159" fmla="*/ 994270 w 3360541"/>
                <a:gd name="connsiteY159" fmla="*/ 1836813 h 5710137"/>
                <a:gd name="connsiteX160" fmla="*/ 1066483 w 3360541"/>
                <a:gd name="connsiteY160" fmla="*/ 1810382 h 5710137"/>
                <a:gd name="connsiteX161" fmla="*/ 1285936 w 3360541"/>
                <a:gd name="connsiteY161" fmla="*/ 1753955 h 5710137"/>
                <a:gd name="connsiteX162" fmla="*/ 1321317 w 3360541"/>
                <a:gd name="connsiteY162" fmla="*/ 1748555 h 5710137"/>
                <a:gd name="connsiteX163" fmla="*/ 1256381 w 3360541"/>
                <a:gd name="connsiteY163" fmla="*/ 1621710 h 5710137"/>
                <a:gd name="connsiteX164" fmla="*/ 154299 w 3360541"/>
                <a:gd name="connsiteY164" fmla="*/ 1001276 h 5710137"/>
                <a:gd name="connsiteX165" fmla="*/ 0 w 3360541"/>
                <a:gd name="connsiteY165" fmla="*/ 1010646 h 5710137"/>
                <a:gd name="connsiteX166" fmla="*/ 0 w 3360541"/>
                <a:gd name="connsiteY166" fmla="*/ 679539 h 5710137"/>
                <a:gd name="connsiteX167" fmla="*/ 154299 w 3360541"/>
                <a:gd name="connsiteY167" fmla="*/ 670776 h 5710137"/>
                <a:gd name="connsiteX168" fmla="*/ 1646201 w 3360541"/>
                <a:gd name="connsiteY168" fmla="*/ 1659675 h 5710137"/>
                <a:gd name="connsiteX169" fmla="*/ 1665201 w 3360541"/>
                <a:gd name="connsiteY169" fmla="*/ 1711584 h 5710137"/>
                <a:gd name="connsiteX170" fmla="*/ 1747434 w 3360541"/>
                <a:gd name="connsiteY170" fmla="*/ 1707433 h 5710137"/>
                <a:gd name="connsiteX171" fmla="*/ 1952645 w 3360541"/>
                <a:gd name="connsiteY171" fmla="*/ 1716503 h 5710137"/>
                <a:gd name="connsiteX172" fmla="*/ 2017201 w 3360541"/>
                <a:gd name="connsiteY172" fmla="*/ 1725113 h 5710137"/>
                <a:gd name="connsiteX173" fmla="*/ 2013572 w 3360541"/>
                <a:gd name="connsiteY173" fmla="*/ 1711001 h 5710137"/>
                <a:gd name="connsiteX174" fmla="*/ 154299 w 3360541"/>
                <a:gd name="connsiteY174" fmla="*/ 343122 h 5710137"/>
                <a:gd name="connsiteX175" fmla="*/ 0 w 3360541"/>
                <a:gd name="connsiteY175" fmla="*/ 350792 h 5710137"/>
                <a:gd name="connsiteX176" fmla="*/ 0 w 3360541"/>
                <a:gd name="connsiteY176" fmla="*/ 7792 h 571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</a:cxnLst>
              <a:rect l="l" t="t" r="r" b="b"/>
              <a:pathLst>
                <a:path w="3360541" h="5710137">
                  <a:moveTo>
                    <a:pt x="3340566" y="5419141"/>
                  </a:moveTo>
                  <a:lnTo>
                    <a:pt x="3360541" y="5421155"/>
                  </a:lnTo>
                  <a:lnTo>
                    <a:pt x="3360541" y="5710137"/>
                  </a:lnTo>
                  <a:lnTo>
                    <a:pt x="3056005" y="5710137"/>
                  </a:lnTo>
                  <a:lnTo>
                    <a:pt x="3054924" y="5704783"/>
                  </a:lnTo>
                  <a:cubicBezTo>
                    <a:pt x="3054924" y="5547027"/>
                    <a:pt x="3182810" y="5419141"/>
                    <a:pt x="3340566" y="5419141"/>
                  </a:cubicBezTo>
                  <a:close/>
                  <a:moveTo>
                    <a:pt x="9889" y="5419141"/>
                  </a:moveTo>
                  <a:cubicBezTo>
                    <a:pt x="167645" y="5419141"/>
                    <a:pt x="295531" y="5547027"/>
                    <a:pt x="295531" y="5704783"/>
                  </a:cubicBezTo>
                  <a:lnTo>
                    <a:pt x="294450" y="5710137"/>
                  </a:lnTo>
                  <a:lnTo>
                    <a:pt x="0" y="5710137"/>
                  </a:lnTo>
                  <a:lnTo>
                    <a:pt x="0" y="5420138"/>
                  </a:lnTo>
                  <a:close/>
                  <a:moveTo>
                    <a:pt x="3340567" y="4750488"/>
                  </a:moveTo>
                  <a:lnTo>
                    <a:pt x="3360541" y="4751497"/>
                  </a:lnTo>
                  <a:lnTo>
                    <a:pt x="3360541" y="5079654"/>
                  </a:lnTo>
                  <a:lnTo>
                    <a:pt x="3340567" y="5077640"/>
                  </a:lnTo>
                  <a:cubicBezTo>
                    <a:pt x="2994204" y="5077640"/>
                    <a:pt x="2713422" y="5358422"/>
                    <a:pt x="2713422" y="5704784"/>
                  </a:cubicBezTo>
                  <a:lnTo>
                    <a:pt x="2713962" y="5710137"/>
                  </a:lnTo>
                  <a:lnTo>
                    <a:pt x="2386810" y="5710137"/>
                  </a:lnTo>
                  <a:lnTo>
                    <a:pt x="2386270" y="5704784"/>
                  </a:lnTo>
                  <a:cubicBezTo>
                    <a:pt x="2386270" y="5177741"/>
                    <a:pt x="2813523" y="4750488"/>
                    <a:pt x="3340567" y="4750488"/>
                  </a:cubicBezTo>
                  <a:close/>
                  <a:moveTo>
                    <a:pt x="9890" y="4750488"/>
                  </a:moveTo>
                  <a:cubicBezTo>
                    <a:pt x="536934" y="4750488"/>
                    <a:pt x="964187" y="5177741"/>
                    <a:pt x="964187" y="5704784"/>
                  </a:cubicBezTo>
                  <a:lnTo>
                    <a:pt x="963648" y="5710137"/>
                  </a:lnTo>
                  <a:lnTo>
                    <a:pt x="636496" y="5710137"/>
                  </a:lnTo>
                  <a:lnTo>
                    <a:pt x="637035" y="5704784"/>
                  </a:lnTo>
                  <a:cubicBezTo>
                    <a:pt x="637035" y="5358422"/>
                    <a:pt x="356253" y="5077640"/>
                    <a:pt x="9890" y="5077640"/>
                  </a:cubicBezTo>
                  <a:lnTo>
                    <a:pt x="0" y="5078637"/>
                  </a:lnTo>
                  <a:lnTo>
                    <a:pt x="0" y="4750987"/>
                  </a:lnTo>
                  <a:close/>
                  <a:moveTo>
                    <a:pt x="9889" y="4085641"/>
                  </a:moveTo>
                  <a:cubicBezTo>
                    <a:pt x="904116" y="4085641"/>
                    <a:pt x="1629032" y="4810556"/>
                    <a:pt x="1629032" y="5704783"/>
                  </a:cubicBezTo>
                  <a:lnTo>
                    <a:pt x="1628761" y="5710137"/>
                  </a:lnTo>
                  <a:lnTo>
                    <a:pt x="1298262" y="5710137"/>
                  </a:lnTo>
                  <a:lnTo>
                    <a:pt x="1298533" y="5704783"/>
                  </a:lnTo>
                  <a:cubicBezTo>
                    <a:pt x="1298533" y="4993085"/>
                    <a:pt x="721587" y="4416140"/>
                    <a:pt x="9889" y="4416140"/>
                  </a:cubicBezTo>
                  <a:lnTo>
                    <a:pt x="0" y="4416639"/>
                  </a:lnTo>
                  <a:lnTo>
                    <a:pt x="0" y="4086140"/>
                  </a:lnTo>
                  <a:close/>
                  <a:moveTo>
                    <a:pt x="1747434" y="3370207"/>
                  </a:moveTo>
                  <a:cubicBezTo>
                    <a:pt x="1520133" y="3370207"/>
                    <a:pt x="1321076" y="3491130"/>
                    <a:pt x="1211083" y="3672154"/>
                  </a:cubicBezTo>
                  <a:lnTo>
                    <a:pt x="1178646" y="3735515"/>
                  </a:lnTo>
                  <a:lnTo>
                    <a:pt x="1185470" y="3739248"/>
                  </a:lnTo>
                  <a:cubicBezTo>
                    <a:pt x="1236819" y="3770026"/>
                    <a:pt x="1286862" y="3802759"/>
                    <a:pt x="1335496" y="3837344"/>
                  </a:cubicBezTo>
                  <a:lnTo>
                    <a:pt x="1472724" y="3943202"/>
                  </a:lnTo>
                  <a:lnTo>
                    <a:pt x="1484238" y="3886165"/>
                  </a:lnTo>
                  <a:cubicBezTo>
                    <a:pt x="1527601" y="3783644"/>
                    <a:pt x="1629116" y="3711708"/>
                    <a:pt x="1747433" y="3711708"/>
                  </a:cubicBezTo>
                  <a:cubicBezTo>
                    <a:pt x="1836171" y="3711708"/>
                    <a:pt x="1915458" y="3752172"/>
                    <a:pt x="1967849" y="3815655"/>
                  </a:cubicBezTo>
                  <a:lnTo>
                    <a:pt x="1992636" y="3856510"/>
                  </a:lnTo>
                  <a:lnTo>
                    <a:pt x="2060252" y="3805948"/>
                  </a:lnTo>
                  <a:cubicBezTo>
                    <a:pt x="2121164" y="3764796"/>
                    <a:pt x="2184163" y="3726498"/>
                    <a:pt x="2249056" y="3691246"/>
                  </a:cubicBezTo>
                  <a:lnTo>
                    <a:pt x="2282819" y="3674982"/>
                  </a:lnTo>
                  <a:lnTo>
                    <a:pt x="2267473" y="3646709"/>
                  </a:lnTo>
                  <a:cubicBezTo>
                    <a:pt x="2154770" y="3479888"/>
                    <a:pt x="1963911" y="3370207"/>
                    <a:pt x="1747434" y="3370207"/>
                  </a:cubicBezTo>
                  <a:close/>
                  <a:moveTo>
                    <a:pt x="1747433" y="2708707"/>
                  </a:moveTo>
                  <a:cubicBezTo>
                    <a:pt x="1319303" y="2708707"/>
                    <a:pt x="939936" y="2917491"/>
                    <a:pt x="705595" y="3238796"/>
                  </a:cubicBezTo>
                  <a:lnTo>
                    <a:pt x="619740" y="3374540"/>
                  </a:lnTo>
                  <a:lnTo>
                    <a:pt x="653210" y="3508139"/>
                  </a:lnTo>
                  <a:lnTo>
                    <a:pt x="690842" y="3517816"/>
                  </a:lnTo>
                  <a:cubicBezTo>
                    <a:pt x="749102" y="3535937"/>
                    <a:pt x="806364" y="3556321"/>
                    <a:pt x="862526" y="3578867"/>
                  </a:cubicBezTo>
                  <a:lnTo>
                    <a:pt x="886666" y="3589690"/>
                  </a:lnTo>
                  <a:lnTo>
                    <a:pt x="931294" y="3502514"/>
                  </a:lnTo>
                  <a:cubicBezTo>
                    <a:pt x="1098665" y="3227058"/>
                    <a:pt x="1401562" y="3043055"/>
                    <a:pt x="1747434" y="3043055"/>
                  </a:cubicBezTo>
                  <a:cubicBezTo>
                    <a:pt x="2109777" y="3043055"/>
                    <a:pt x="2424953" y="3244999"/>
                    <a:pt x="2586553" y="3542477"/>
                  </a:cubicBezTo>
                  <a:lnTo>
                    <a:pt x="2587405" y="3544245"/>
                  </a:lnTo>
                  <a:lnTo>
                    <a:pt x="2659616" y="3517816"/>
                  </a:lnTo>
                  <a:cubicBezTo>
                    <a:pt x="2731320" y="3495513"/>
                    <a:pt x="2804535" y="3476640"/>
                    <a:pt x="2879069" y="3461388"/>
                  </a:cubicBezTo>
                  <a:lnTo>
                    <a:pt x="2914452" y="3455988"/>
                  </a:lnTo>
                  <a:lnTo>
                    <a:pt x="2849515" y="3329142"/>
                  </a:lnTo>
                  <a:cubicBezTo>
                    <a:pt x="2623504" y="2957177"/>
                    <a:pt x="2214485" y="2708707"/>
                    <a:pt x="1747433" y="2708707"/>
                  </a:cubicBezTo>
                  <a:close/>
                  <a:moveTo>
                    <a:pt x="154300" y="0"/>
                  </a:moveTo>
                  <a:cubicBezTo>
                    <a:pt x="802699" y="0"/>
                    <a:pt x="1388157" y="269489"/>
                    <a:pt x="1804776" y="702572"/>
                  </a:cubicBezTo>
                  <a:lnTo>
                    <a:pt x="1813158" y="711998"/>
                  </a:lnTo>
                  <a:lnTo>
                    <a:pt x="1850689" y="670702"/>
                  </a:lnTo>
                  <a:cubicBezTo>
                    <a:pt x="2213284" y="308107"/>
                    <a:pt x="2696913" y="66547"/>
                    <a:pt x="3235776" y="11823"/>
                  </a:cubicBezTo>
                  <a:lnTo>
                    <a:pt x="3360541" y="5523"/>
                  </a:lnTo>
                  <a:lnTo>
                    <a:pt x="3360541" y="348559"/>
                  </a:lnTo>
                  <a:lnTo>
                    <a:pt x="3273925" y="352864"/>
                  </a:lnTo>
                  <a:cubicBezTo>
                    <a:pt x="2822758" y="397964"/>
                    <a:pt x="2416972" y="597099"/>
                    <a:pt x="2109925" y="896911"/>
                  </a:cubicBezTo>
                  <a:lnTo>
                    <a:pt x="2033075" y="980461"/>
                  </a:lnTo>
                  <a:lnTo>
                    <a:pt x="2033639" y="981205"/>
                  </a:lnTo>
                  <a:cubicBezTo>
                    <a:pt x="2068124" y="1030634"/>
                    <a:pt x="2100709" y="1081486"/>
                    <a:pt x="2131287" y="1133657"/>
                  </a:cubicBezTo>
                  <a:lnTo>
                    <a:pt x="2207800" y="1276975"/>
                  </a:lnTo>
                  <a:lnTo>
                    <a:pt x="2220497" y="1259995"/>
                  </a:lnTo>
                  <a:cubicBezTo>
                    <a:pt x="2480349" y="945125"/>
                    <a:pt x="2856927" y="730157"/>
                    <a:pt x="3283983" y="681335"/>
                  </a:cubicBezTo>
                  <a:lnTo>
                    <a:pt x="3360541" y="676987"/>
                  </a:lnTo>
                  <a:lnTo>
                    <a:pt x="3360541" y="1007917"/>
                  </a:lnTo>
                  <a:lnTo>
                    <a:pt x="3311830" y="1010875"/>
                  </a:lnTo>
                  <a:cubicBezTo>
                    <a:pt x="2949200" y="1055230"/>
                    <a:pt x="2633116" y="1250222"/>
                    <a:pt x="2428067" y="1531364"/>
                  </a:cubicBezTo>
                  <a:lnTo>
                    <a:pt x="2353007" y="1650041"/>
                  </a:lnTo>
                  <a:lnTo>
                    <a:pt x="2390730" y="1800615"/>
                  </a:lnTo>
                  <a:lnTo>
                    <a:pt x="2534785" y="1846385"/>
                  </a:lnTo>
                  <a:lnTo>
                    <a:pt x="2610630" y="1879343"/>
                  </a:lnTo>
                  <a:lnTo>
                    <a:pt x="2653766" y="1795082"/>
                  </a:lnTo>
                  <a:cubicBezTo>
                    <a:pt x="2800217" y="1554058"/>
                    <a:pt x="3050428" y="1383053"/>
                    <a:pt x="3342399" y="1344067"/>
                  </a:cubicBezTo>
                  <a:lnTo>
                    <a:pt x="3360541" y="1342866"/>
                  </a:lnTo>
                  <a:lnTo>
                    <a:pt x="3360541" y="1673466"/>
                  </a:lnTo>
                  <a:lnTo>
                    <a:pt x="3305677" y="1684498"/>
                  </a:lnTo>
                  <a:cubicBezTo>
                    <a:pt x="3148644" y="1726993"/>
                    <a:pt x="3016051" y="1828954"/>
                    <a:pt x="2933555" y="1964722"/>
                  </a:cubicBezTo>
                  <a:lnTo>
                    <a:pt x="2902994" y="2024419"/>
                  </a:lnTo>
                  <a:lnTo>
                    <a:pt x="3010564" y="2087017"/>
                  </a:lnTo>
                  <a:lnTo>
                    <a:pt x="3192812" y="2223507"/>
                  </a:lnTo>
                  <a:lnTo>
                    <a:pt x="3206711" y="2178734"/>
                  </a:lnTo>
                  <a:cubicBezTo>
                    <a:pt x="3228392" y="2127473"/>
                    <a:pt x="3264611" y="2083859"/>
                    <a:pt x="3310200" y="2053059"/>
                  </a:cubicBezTo>
                  <a:lnTo>
                    <a:pt x="3360541" y="2028859"/>
                  </a:lnTo>
                  <a:lnTo>
                    <a:pt x="3360541" y="2912912"/>
                  </a:lnTo>
                  <a:lnTo>
                    <a:pt x="3335057" y="2870375"/>
                  </a:lnTo>
                  <a:cubicBezTo>
                    <a:pt x="2982221" y="2374217"/>
                    <a:pt x="2402625" y="2050555"/>
                    <a:pt x="1747433" y="2050555"/>
                  </a:cubicBezTo>
                  <a:cubicBezTo>
                    <a:pt x="1209840" y="2050555"/>
                    <a:pt x="723141" y="2268458"/>
                    <a:pt x="370840" y="2620758"/>
                  </a:cubicBezTo>
                  <a:lnTo>
                    <a:pt x="299471" y="2699285"/>
                  </a:lnTo>
                  <a:lnTo>
                    <a:pt x="399833" y="2851540"/>
                  </a:lnTo>
                  <a:lnTo>
                    <a:pt x="474207" y="2999277"/>
                  </a:lnTo>
                  <a:lnTo>
                    <a:pt x="498024" y="2967426"/>
                  </a:lnTo>
                  <a:cubicBezTo>
                    <a:pt x="794999" y="2607576"/>
                    <a:pt x="1244430" y="2378209"/>
                    <a:pt x="1747433" y="2378209"/>
                  </a:cubicBezTo>
                  <a:cubicBezTo>
                    <a:pt x="2418104" y="2378209"/>
                    <a:pt x="2993536" y="2785973"/>
                    <a:pt x="3239335" y="3367107"/>
                  </a:cubicBezTo>
                  <a:lnTo>
                    <a:pt x="3258335" y="3419018"/>
                  </a:lnTo>
                  <a:lnTo>
                    <a:pt x="3340567" y="3414865"/>
                  </a:lnTo>
                  <a:lnTo>
                    <a:pt x="3360541" y="3415874"/>
                  </a:lnTo>
                  <a:lnTo>
                    <a:pt x="3360541" y="3758996"/>
                  </a:lnTo>
                  <a:lnTo>
                    <a:pt x="3340566" y="3757987"/>
                  </a:lnTo>
                  <a:cubicBezTo>
                    <a:pt x="2802973" y="3757987"/>
                    <a:pt x="2316274" y="3975890"/>
                    <a:pt x="1963973" y="4328191"/>
                  </a:cubicBezTo>
                  <a:lnTo>
                    <a:pt x="1893677" y="4405536"/>
                  </a:lnTo>
                  <a:lnTo>
                    <a:pt x="1946465" y="4482180"/>
                  </a:lnTo>
                  <a:cubicBezTo>
                    <a:pt x="1978436" y="4532715"/>
                    <a:pt x="2008484" y="4584588"/>
                    <a:pt x="2036505" y="4637696"/>
                  </a:cubicBezTo>
                  <a:lnTo>
                    <a:pt x="2066597" y="4707703"/>
                  </a:lnTo>
                  <a:lnTo>
                    <a:pt x="2091157" y="4674859"/>
                  </a:lnTo>
                  <a:cubicBezTo>
                    <a:pt x="2388132" y="4315009"/>
                    <a:pt x="2837563" y="4085641"/>
                    <a:pt x="3340566" y="4085641"/>
                  </a:cubicBezTo>
                  <a:lnTo>
                    <a:pt x="3360541" y="4086650"/>
                  </a:lnTo>
                  <a:lnTo>
                    <a:pt x="3360541" y="4417149"/>
                  </a:lnTo>
                  <a:lnTo>
                    <a:pt x="3340566" y="4416140"/>
                  </a:lnTo>
                  <a:cubicBezTo>
                    <a:pt x="2912436" y="4416140"/>
                    <a:pt x="2533069" y="4624924"/>
                    <a:pt x="2298727" y="4946229"/>
                  </a:cubicBezTo>
                  <a:lnTo>
                    <a:pt x="2212490" y="5082578"/>
                  </a:lnTo>
                  <a:lnTo>
                    <a:pt x="2231205" y="5146233"/>
                  </a:lnTo>
                  <a:cubicBezTo>
                    <a:pt x="2276015" y="5325007"/>
                    <a:pt x="2299809" y="5512117"/>
                    <a:pt x="2299809" y="5704784"/>
                  </a:cubicBezTo>
                  <a:lnTo>
                    <a:pt x="2299539" y="5710137"/>
                  </a:lnTo>
                  <a:lnTo>
                    <a:pt x="1956416" y="5710137"/>
                  </a:lnTo>
                  <a:lnTo>
                    <a:pt x="1956686" y="5704784"/>
                  </a:lnTo>
                  <a:cubicBezTo>
                    <a:pt x="1956686" y="4629598"/>
                    <a:pt x="1085075" y="3757987"/>
                    <a:pt x="9889" y="3757987"/>
                  </a:cubicBezTo>
                  <a:lnTo>
                    <a:pt x="0" y="3758486"/>
                  </a:lnTo>
                  <a:lnTo>
                    <a:pt x="0" y="3415365"/>
                  </a:lnTo>
                  <a:lnTo>
                    <a:pt x="9890" y="3414865"/>
                  </a:lnTo>
                  <a:cubicBezTo>
                    <a:pt x="88933" y="3414865"/>
                    <a:pt x="167041" y="3418870"/>
                    <a:pt x="244021" y="3426688"/>
                  </a:cubicBezTo>
                  <a:lnTo>
                    <a:pt x="279546" y="3432110"/>
                  </a:lnTo>
                  <a:lnTo>
                    <a:pt x="276029" y="3418433"/>
                  </a:lnTo>
                  <a:cubicBezTo>
                    <a:pt x="214408" y="3220313"/>
                    <a:pt x="121991" y="3035761"/>
                    <a:pt x="4380" y="2870375"/>
                  </a:cubicBezTo>
                  <a:lnTo>
                    <a:pt x="0" y="2864698"/>
                  </a:lnTo>
                  <a:lnTo>
                    <a:pt x="0" y="2050460"/>
                  </a:lnTo>
                  <a:lnTo>
                    <a:pt x="69358" y="2017118"/>
                  </a:lnTo>
                  <a:cubicBezTo>
                    <a:pt x="96191" y="2008772"/>
                    <a:pt x="124720" y="2004276"/>
                    <a:pt x="154299" y="2004276"/>
                  </a:cubicBezTo>
                  <a:cubicBezTo>
                    <a:pt x="243037" y="2004276"/>
                    <a:pt x="322323" y="2044740"/>
                    <a:pt x="374714" y="2108224"/>
                  </a:cubicBezTo>
                  <a:lnTo>
                    <a:pt x="399501" y="2149078"/>
                  </a:lnTo>
                  <a:lnTo>
                    <a:pt x="467119" y="2098514"/>
                  </a:lnTo>
                  <a:cubicBezTo>
                    <a:pt x="528031" y="2057364"/>
                    <a:pt x="591029" y="2019066"/>
                    <a:pt x="655923" y="1983814"/>
                  </a:cubicBezTo>
                  <a:lnTo>
                    <a:pt x="689684" y="1967549"/>
                  </a:lnTo>
                  <a:lnTo>
                    <a:pt x="674339" y="1939277"/>
                  </a:lnTo>
                  <a:cubicBezTo>
                    <a:pt x="561637" y="1772456"/>
                    <a:pt x="370777" y="1662775"/>
                    <a:pt x="154300" y="1662775"/>
                  </a:cubicBezTo>
                  <a:cubicBezTo>
                    <a:pt x="125888" y="1662775"/>
                    <a:pt x="97917" y="1664665"/>
                    <a:pt x="70505" y="1668325"/>
                  </a:cubicBezTo>
                  <a:lnTo>
                    <a:pt x="0" y="1682501"/>
                  </a:lnTo>
                  <a:lnTo>
                    <a:pt x="0" y="1349455"/>
                  </a:lnTo>
                  <a:lnTo>
                    <a:pt x="26794" y="1344067"/>
                  </a:lnTo>
                  <a:cubicBezTo>
                    <a:pt x="68504" y="1338498"/>
                    <a:pt x="111066" y="1335623"/>
                    <a:pt x="154300" y="1335623"/>
                  </a:cubicBezTo>
                  <a:cubicBezTo>
                    <a:pt x="516643" y="1335623"/>
                    <a:pt x="831819" y="1537568"/>
                    <a:pt x="993419" y="1835045"/>
                  </a:cubicBezTo>
                  <a:lnTo>
                    <a:pt x="994270" y="1836813"/>
                  </a:lnTo>
                  <a:lnTo>
                    <a:pt x="1066483" y="1810382"/>
                  </a:lnTo>
                  <a:cubicBezTo>
                    <a:pt x="1138187" y="1788080"/>
                    <a:pt x="1211402" y="1769207"/>
                    <a:pt x="1285936" y="1753955"/>
                  </a:cubicBezTo>
                  <a:lnTo>
                    <a:pt x="1321317" y="1748555"/>
                  </a:lnTo>
                  <a:lnTo>
                    <a:pt x="1256381" y="1621710"/>
                  </a:lnTo>
                  <a:cubicBezTo>
                    <a:pt x="1030370" y="1249745"/>
                    <a:pt x="621351" y="1001276"/>
                    <a:pt x="154299" y="1001276"/>
                  </a:cubicBezTo>
                  <a:lnTo>
                    <a:pt x="0" y="1010646"/>
                  </a:lnTo>
                  <a:lnTo>
                    <a:pt x="0" y="679539"/>
                  </a:lnTo>
                  <a:lnTo>
                    <a:pt x="154299" y="670776"/>
                  </a:lnTo>
                  <a:cubicBezTo>
                    <a:pt x="824970" y="670776"/>
                    <a:pt x="1400402" y="1078541"/>
                    <a:pt x="1646201" y="1659675"/>
                  </a:cubicBezTo>
                  <a:lnTo>
                    <a:pt x="1665201" y="1711584"/>
                  </a:lnTo>
                  <a:lnTo>
                    <a:pt x="1747434" y="1707433"/>
                  </a:lnTo>
                  <a:cubicBezTo>
                    <a:pt x="1816597" y="1707433"/>
                    <a:pt x="1885043" y="1710498"/>
                    <a:pt x="1952645" y="1716503"/>
                  </a:cubicBezTo>
                  <a:lnTo>
                    <a:pt x="2017201" y="1725113"/>
                  </a:lnTo>
                  <a:lnTo>
                    <a:pt x="2013572" y="1711001"/>
                  </a:lnTo>
                  <a:cubicBezTo>
                    <a:pt x="1767085" y="918522"/>
                    <a:pt x="1027888" y="343122"/>
                    <a:pt x="154299" y="343122"/>
                  </a:cubicBezTo>
                  <a:lnTo>
                    <a:pt x="0" y="350792"/>
                  </a:lnTo>
                  <a:lnTo>
                    <a:pt x="0" y="7792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6F3BA9E2-97CB-456D-B9A7-453D845507BF}"/>
              </a:ext>
            </a:extLst>
          </p:cNvPr>
          <p:cNvGrpSpPr/>
          <p:nvPr/>
        </p:nvGrpSpPr>
        <p:grpSpPr>
          <a:xfrm>
            <a:off x="4503001" y="2825708"/>
            <a:ext cx="900000" cy="1620000"/>
            <a:chOff x="3462713" y="772622"/>
            <a:chExt cx="900000" cy="1620000"/>
          </a:xfrm>
          <a:solidFill>
            <a:schemeClr val="tx1"/>
          </a:solidFill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F37C738D-AD0B-4E36-810E-339D3DADAACA}"/>
                </a:ext>
              </a:extLst>
            </p:cNvPr>
            <p:cNvSpPr/>
            <p:nvPr/>
          </p:nvSpPr>
          <p:spPr>
            <a:xfrm>
              <a:off x="3462713" y="772622"/>
              <a:ext cx="900000" cy="162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938BB9A9-413B-4884-9127-117D3B81EA7A}"/>
                </a:ext>
              </a:extLst>
            </p:cNvPr>
            <p:cNvSpPr/>
            <p:nvPr/>
          </p:nvSpPr>
          <p:spPr>
            <a:xfrm>
              <a:off x="3462713" y="772622"/>
              <a:ext cx="900000" cy="1620000"/>
            </a:xfrm>
            <a:custGeom>
              <a:avLst/>
              <a:gdLst>
                <a:gd name="connsiteX0" fmla="*/ 3382678 w 3435530"/>
                <a:gd name="connsiteY0" fmla="*/ 5231106 h 5747065"/>
                <a:gd name="connsiteX1" fmla="*/ 3435530 w 3435530"/>
                <a:gd name="connsiteY1" fmla="*/ 5236434 h 5747065"/>
                <a:gd name="connsiteX2" fmla="*/ 3435530 w 3435530"/>
                <a:gd name="connsiteY2" fmla="*/ 5747065 h 5747065"/>
                <a:gd name="connsiteX3" fmla="*/ 2913262 w 3435530"/>
                <a:gd name="connsiteY3" fmla="*/ 5747065 h 5747065"/>
                <a:gd name="connsiteX4" fmla="*/ 2909000 w 3435530"/>
                <a:gd name="connsiteY4" fmla="*/ 5704784 h 5747065"/>
                <a:gd name="connsiteX5" fmla="*/ 3382678 w 3435530"/>
                <a:gd name="connsiteY5" fmla="*/ 5231106 h 5747065"/>
                <a:gd name="connsiteX6" fmla="*/ 52000 w 3435530"/>
                <a:gd name="connsiteY6" fmla="*/ 5231106 h 5747065"/>
                <a:gd name="connsiteX7" fmla="*/ 525680 w 3435530"/>
                <a:gd name="connsiteY7" fmla="*/ 5704784 h 5747065"/>
                <a:gd name="connsiteX8" fmla="*/ 521418 w 3435530"/>
                <a:gd name="connsiteY8" fmla="*/ 5747065 h 5747065"/>
                <a:gd name="connsiteX9" fmla="*/ 0 w 3435530"/>
                <a:gd name="connsiteY9" fmla="*/ 5747065 h 5747065"/>
                <a:gd name="connsiteX10" fmla="*/ 0 w 3435530"/>
                <a:gd name="connsiteY10" fmla="*/ 5236348 h 5747065"/>
                <a:gd name="connsiteX11" fmla="*/ 3382680 w 3435530"/>
                <a:gd name="connsiteY11" fmla="*/ 4948566 h 5747065"/>
                <a:gd name="connsiteX12" fmla="*/ 3435530 w 3435530"/>
                <a:gd name="connsiteY12" fmla="*/ 4951235 h 5747065"/>
                <a:gd name="connsiteX13" fmla="*/ 3435530 w 3435530"/>
                <a:gd name="connsiteY13" fmla="*/ 5121699 h 5747065"/>
                <a:gd name="connsiteX14" fmla="*/ 3382680 w 3435530"/>
                <a:gd name="connsiteY14" fmla="*/ 5116371 h 5747065"/>
                <a:gd name="connsiteX15" fmla="*/ 2794264 w 3435530"/>
                <a:gd name="connsiteY15" fmla="*/ 5704785 h 5747065"/>
                <a:gd name="connsiteX16" fmla="*/ 2798526 w 3435530"/>
                <a:gd name="connsiteY16" fmla="*/ 5747065 h 5747065"/>
                <a:gd name="connsiteX17" fmla="*/ 2630720 w 3435530"/>
                <a:gd name="connsiteY17" fmla="*/ 5747065 h 5747065"/>
                <a:gd name="connsiteX18" fmla="*/ 2626458 w 3435530"/>
                <a:gd name="connsiteY18" fmla="*/ 5704785 h 5747065"/>
                <a:gd name="connsiteX19" fmla="*/ 3382680 w 3435530"/>
                <a:gd name="connsiteY19" fmla="*/ 4948566 h 5747065"/>
                <a:gd name="connsiteX20" fmla="*/ 52004 w 3435530"/>
                <a:gd name="connsiteY20" fmla="*/ 4948566 h 5747065"/>
                <a:gd name="connsiteX21" fmla="*/ 808224 w 3435530"/>
                <a:gd name="connsiteY21" fmla="*/ 5704785 h 5747065"/>
                <a:gd name="connsiteX22" fmla="*/ 803962 w 3435530"/>
                <a:gd name="connsiteY22" fmla="*/ 5747065 h 5747065"/>
                <a:gd name="connsiteX23" fmla="*/ 636158 w 3435530"/>
                <a:gd name="connsiteY23" fmla="*/ 5747065 h 5747065"/>
                <a:gd name="connsiteX24" fmla="*/ 640420 w 3435530"/>
                <a:gd name="connsiteY24" fmla="*/ 5704785 h 5747065"/>
                <a:gd name="connsiteX25" fmla="*/ 52004 w 3435530"/>
                <a:gd name="connsiteY25" fmla="*/ 5116371 h 5747065"/>
                <a:gd name="connsiteX26" fmla="*/ 0 w 3435530"/>
                <a:gd name="connsiteY26" fmla="*/ 5121614 h 5747065"/>
                <a:gd name="connsiteX27" fmla="*/ 0 w 3435530"/>
                <a:gd name="connsiteY27" fmla="*/ 4951192 h 5747065"/>
                <a:gd name="connsiteX28" fmla="*/ 52004 w 3435530"/>
                <a:gd name="connsiteY28" fmla="*/ 4660609 h 5747065"/>
                <a:gd name="connsiteX29" fmla="*/ 1096180 w 3435530"/>
                <a:gd name="connsiteY29" fmla="*/ 5704785 h 5747065"/>
                <a:gd name="connsiteX30" fmla="*/ 1091918 w 3435530"/>
                <a:gd name="connsiteY30" fmla="*/ 5747065 h 5747065"/>
                <a:gd name="connsiteX31" fmla="*/ 936690 w 3435530"/>
                <a:gd name="connsiteY31" fmla="*/ 5747065 h 5747065"/>
                <a:gd name="connsiteX32" fmla="*/ 940952 w 3435530"/>
                <a:gd name="connsiteY32" fmla="*/ 5704785 h 5747065"/>
                <a:gd name="connsiteX33" fmla="*/ 52004 w 3435530"/>
                <a:gd name="connsiteY33" fmla="*/ 4815836 h 5747065"/>
                <a:gd name="connsiteX34" fmla="*/ 0 w 3435530"/>
                <a:gd name="connsiteY34" fmla="*/ 4818462 h 5747065"/>
                <a:gd name="connsiteX35" fmla="*/ 0 w 3435530"/>
                <a:gd name="connsiteY35" fmla="*/ 4663235 h 5747065"/>
                <a:gd name="connsiteX36" fmla="*/ 52000 w 3435530"/>
                <a:gd name="connsiteY36" fmla="*/ 4355191 h 5747065"/>
                <a:gd name="connsiteX37" fmla="*/ 1401596 w 3435530"/>
                <a:gd name="connsiteY37" fmla="*/ 5704784 h 5747065"/>
                <a:gd name="connsiteX38" fmla="*/ 1399462 w 3435530"/>
                <a:gd name="connsiteY38" fmla="*/ 5747065 h 5747065"/>
                <a:gd name="connsiteX39" fmla="*/ 1238270 w 3435530"/>
                <a:gd name="connsiteY39" fmla="*/ 5747065 h 5747065"/>
                <a:gd name="connsiteX40" fmla="*/ 1242532 w 3435530"/>
                <a:gd name="connsiteY40" fmla="*/ 5704784 h 5747065"/>
                <a:gd name="connsiteX41" fmla="*/ 52000 w 3435530"/>
                <a:gd name="connsiteY41" fmla="*/ 4514254 h 5747065"/>
                <a:gd name="connsiteX42" fmla="*/ 0 w 3435530"/>
                <a:gd name="connsiteY42" fmla="*/ 4516880 h 5747065"/>
                <a:gd name="connsiteX43" fmla="*/ 0 w 3435530"/>
                <a:gd name="connsiteY43" fmla="*/ 4357817 h 5747065"/>
                <a:gd name="connsiteX44" fmla="*/ 52000 w 3435530"/>
                <a:gd name="connsiteY44" fmla="*/ 4053777 h 5747065"/>
                <a:gd name="connsiteX45" fmla="*/ 1703008 w 3435530"/>
                <a:gd name="connsiteY45" fmla="*/ 5704784 h 5747065"/>
                <a:gd name="connsiteX46" fmla="*/ 1700874 w 3435530"/>
                <a:gd name="connsiteY46" fmla="*/ 5747065 h 5747065"/>
                <a:gd name="connsiteX47" fmla="*/ 1533430 w 3435530"/>
                <a:gd name="connsiteY47" fmla="*/ 5747065 h 5747065"/>
                <a:gd name="connsiteX48" fmla="*/ 1535564 w 3435530"/>
                <a:gd name="connsiteY48" fmla="*/ 5704784 h 5747065"/>
                <a:gd name="connsiteX49" fmla="*/ 52000 w 3435530"/>
                <a:gd name="connsiteY49" fmla="*/ 4221222 h 5747065"/>
                <a:gd name="connsiteX50" fmla="*/ 0 w 3435530"/>
                <a:gd name="connsiteY50" fmla="*/ 4223848 h 5747065"/>
                <a:gd name="connsiteX51" fmla="*/ 0 w 3435530"/>
                <a:gd name="connsiteY51" fmla="*/ 4056403 h 5747065"/>
                <a:gd name="connsiteX52" fmla="*/ 52004 w 3435530"/>
                <a:gd name="connsiteY52" fmla="*/ 3737897 h 5747065"/>
                <a:gd name="connsiteX53" fmla="*/ 2018892 w 3435530"/>
                <a:gd name="connsiteY53" fmla="*/ 5704785 h 5747065"/>
                <a:gd name="connsiteX54" fmla="*/ 2016758 w 3435530"/>
                <a:gd name="connsiteY54" fmla="*/ 5747065 h 5747065"/>
                <a:gd name="connsiteX55" fmla="*/ 1833406 w 3435530"/>
                <a:gd name="connsiteY55" fmla="*/ 5747065 h 5747065"/>
                <a:gd name="connsiteX56" fmla="*/ 1835540 w 3435530"/>
                <a:gd name="connsiteY56" fmla="*/ 5704785 h 5747065"/>
                <a:gd name="connsiteX57" fmla="*/ 52004 w 3435530"/>
                <a:gd name="connsiteY57" fmla="*/ 3921250 h 5747065"/>
                <a:gd name="connsiteX58" fmla="*/ 0 w 3435530"/>
                <a:gd name="connsiteY58" fmla="*/ 3923876 h 5747065"/>
                <a:gd name="connsiteX59" fmla="*/ 0 w 3435530"/>
                <a:gd name="connsiteY59" fmla="*/ 3740523 h 5747065"/>
                <a:gd name="connsiteX60" fmla="*/ 1789548 w 3435530"/>
                <a:gd name="connsiteY60" fmla="*/ 3408939 h 5747065"/>
                <a:gd name="connsiteX61" fmla="*/ 1286318 w 3435530"/>
                <a:gd name="connsiteY61" fmla="*/ 3692239 h 5747065"/>
                <a:gd name="connsiteX62" fmla="*/ 1253558 w 3435530"/>
                <a:gd name="connsiteY62" fmla="*/ 3756233 h 5747065"/>
                <a:gd name="connsiteX63" fmla="*/ 1350940 w 3435530"/>
                <a:gd name="connsiteY63" fmla="*/ 3819908 h 5747065"/>
                <a:gd name="connsiteX64" fmla="*/ 1353092 w 3435530"/>
                <a:gd name="connsiteY64" fmla="*/ 3812975 h 5747065"/>
                <a:gd name="connsiteX65" fmla="*/ 1789544 w 3435530"/>
                <a:gd name="connsiteY65" fmla="*/ 3523674 h 5747065"/>
                <a:gd name="connsiteX66" fmla="*/ 2155058 w 3435530"/>
                <a:gd name="connsiteY66" fmla="*/ 3696049 h 5747065"/>
                <a:gd name="connsiteX67" fmla="*/ 2193730 w 3435530"/>
                <a:gd name="connsiteY67" fmla="*/ 3750442 h 5747065"/>
                <a:gd name="connsiteX68" fmla="*/ 2290208 w 3435530"/>
                <a:gd name="connsiteY68" fmla="*/ 3691830 h 5747065"/>
                <a:gd name="connsiteX69" fmla="*/ 2277472 w 3435530"/>
                <a:gd name="connsiteY69" fmla="*/ 3668365 h 5747065"/>
                <a:gd name="connsiteX70" fmla="*/ 1789548 w 3435530"/>
                <a:gd name="connsiteY70" fmla="*/ 3408939 h 5747065"/>
                <a:gd name="connsiteX71" fmla="*/ 1789548 w 3435530"/>
                <a:gd name="connsiteY71" fmla="*/ 3108404 h 5747065"/>
                <a:gd name="connsiteX72" fmla="*/ 1029292 w 3435530"/>
                <a:gd name="connsiteY72" fmla="*/ 3536401 h 5747065"/>
                <a:gd name="connsiteX73" fmla="*/ 988340 w 3435530"/>
                <a:gd name="connsiteY73" fmla="*/ 3616396 h 5747065"/>
                <a:gd name="connsiteX74" fmla="*/ 1069720 w 3435530"/>
                <a:gd name="connsiteY74" fmla="*/ 3652884 h 5747065"/>
                <a:gd name="connsiteX75" fmla="*/ 1107756 w 3435530"/>
                <a:gd name="connsiteY75" fmla="*/ 3673693 h 5747065"/>
                <a:gd name="connsiteX76" fmla="*/ 1142808 w 3435530"/>
                <a:gd name="connsiteY76" fmla="*/ 3605227 h 5747065"/>
                <a:gd name="connsiteX77" fmla="*/ 1789548 w 3435530"/>
                <a:gd name="connsiteY77" fmla="*/ 3241134 h 5747065"/>
                <a:gd name="connsiteX78" fmla="*/ 2416620 w 3435530"/>
                <a:gd name="connsiteY78" fmla="*/ 3574544 h 5747065"/>
                <a:gd name="connsiteX79" fmla="*/ 2440832 w 3435530"/>
                <a:gd name="connsiteY79" fmla="*/ 3619150 h 5747065"/>
                <a:gd name="connsiteX80" fmla="*/ 2491340 w 3435530"/>
                <a:gd name="connsiteY80" fmla="*/ 3594820 h 5747065"/>
                <a:gd name="connsiteX81" fmla="*/ 2567076 w 3435530"/>
                <a:gd name="connsiteY81" fmla="*/ 3567100 h 5747065"/>
                <a:gd name="connsiteX82" fmla="*/ 2508242 w 3435530"/>
                <a:gd name="connsiteY82" fmla="*/ 3474077 h 5747065"/>
                <a:gd name="connsiteX83" fmla="*/ 1789548 w 3435530"/>
                <a:gd name="connsiteY83" fmla="*/ 3108404 h 5747065"/>
                <a:gd name="connsiteX84" fmla="*/ 1789544 w 3435530"/>
                <a:gd name="connsiteY84" fmla="*/ 2806822 h 5747065"/>
                <a:gd name="connsiteX85" fmla="*/ 771374 w 3435530"/>
                <a:gd name="connsiteY85" fmla="*/ 3380019 h 5747065"/>
                <a:gd name="connsiteX86" fmla="*/ 704566 w 3435530"/>
                <a:gd name="connsiteY86" fmla="*/ 3510518 h 5747065"/>
                <a:gd name="connsiteX87" fmla="*/ 732956 w 3435530"/>
                <a:gd name="connsiteY87" fmla="*/ 3517817 h 5747065"/>
                <a:gd name="connsiteX88" fmla="*/ 844534 w 3435530"/>
                <a:gd name="connsiteY88" fmla="*/ 3557494 h 5747065"/>
                <a:gd name="connsiteX89" fmla="*/ 896538 w 3435530"/>
                <a:gd name="connsiteY89" fmla="*/ 3455911 h 5747065"/>
                <a:gd name="connsiteX90" fmla="*/ 1789548 w 3435530"/>
                <a:gd name="connsiteY90" fmla="*/ 2953177 h 5747065"/>
                <a:gd name="connsiteX91" fmla="*/ 2707700 w 3435530"/>
                <a:gd name="connsiteY91" fmla="*/ 3499638 h 5747065"/>
                <a:gd name="connsiteX92" fmla="*/ 2714834 w 3435530"/>
                <a:gd name="connsiteY92" fmla="*/ 3514447 h 5747065"/>
                <a:gd name="connsiteX93" fmla="*/ 2857730 w 3435530"/>
                <a:gd name="connsiteY93" fmla="*/ 3477705 h 5747065"/>
                <a:gd name="connsiteX94" fmla="*/ 2807720 w 3435530"/>
                <a:gd name="connsiteY94" fmla="*/ 3380019 h 5747065"/>
                <a:gd name="connsiteX95" fmla="*/ 1789544 w 3435530"/>
                <a:gd name="connsiteY95" fmla="*/ 2806822 h 5747065"/>
                <a:gd name="connsiteX96" fmla="*/ 1789544 w 3435530"/>
                <a:gd name="connsiteY96" fmla="*/ 2513790 h 5747065"/>
                <a:gd name="connsiteX97" fmla="*/ 667754 w 3435530"/>
                <a:gd name="connsiteY97" fmla="*/ 3026471 h 5747065"/>
                <a:gd name="connsiteX98" fmla="*/ 580338 w 3435530"/>
                <a:gd name="connsiteY98" fmla="*/ 3140503 h 5747065"/>
                <a:gd name="connsiteX99" fmla="*/ 637828 w 3435530"/>
                <a:gd name="connsiteY99" fmla="*/ 3298738 h 5747065"/>
                <a:gd name="connsiteX100" fmla="*/ 698430 w 3435530"/>
                <a:gd name="connsiteY100" fmla="*/ 3202920 h 5747065"/>
                <a:gd name="connsiteX101" fmla="*/ 1789544 w 3435530"/>
                <a:gd name="connsiteY101" fmla="*/ 2647759 h 5747065"/>
                <a:gd name="connsiteX102" fmla="*/ 2943752 w 3435530"/>
                <a:gd name="connsiteY102" fmla="*/ 3297539 h 5747065"/>
                <a:gd name="connsiteX103" fmla="*/ 3019918 w 3435530"/>
                <a:gd name="connsiteY103" fmla="*/ 3446320 h 5747065"/>
                <a:gd name="connsiteX104" fmla="*/ 3148548 w 3435530"/>
                <a:gd name="connsiteY104" fmla="*/ 3426689 h 5747065"/>
                <a:gd name="connsiteX105" fmla="*/ 3158824 w 3435530"/>
                <a:gd name="connsiteY105" fmla="*/ 3426170 h 5747065"/>
                <a:gd name="connsiteX106" fmla="*/ 3156524 w 3435530"/>
                <a:gd name="connsiteY106" fmla="*/ 3419883 h 5747065"/>
                <a:gd name="connsiteX107" fmla="*/ 1789544 w 3435530"/>
                <a:gd name="connsiteY107" fmla="*/ 2513790 h 5747065"/>
                <a:gd name="connsiteX108" fmla="*/ 196412 w 3435530"/>
                <a:gd name="connsiteY108" fmla="*/ 0 h 5747065"/>
                <a:gd name="connsiteX109" fmla="*/ 1846890 w 3435530"/>
                <a:gd name="connsiteY109" fmla="*/ 702571 h 5747065"/>
                <a:gd name="connsiteX110" fmla="*/ 1855272 w 3435530"/>
                <a:gd name="connsiteY110" fmla="*/ 711997 h 5747065"/>
                <a:gd name="connsiteX111" fmla="*/ 1892802 w 3435530"/>
                <a:gd name="connsiteY111" fmla="*/ 670703 h 5747065"/>
                <a:gd name="connsiteX112" fmla="*/ 3277888 w 3435530"/>
                <a:gd name="connsiteY112" fmla="*/ 11823 h 5747065"/>
                <a:gd name="connsiteX113" fmla="*/ 3435530 w 3435530"/>
                <a:gd name="connsiteY113" fmla="*/ 3862 h 5747065"/>
                <a:gd name="connsiteX114" fmla="*/ 3435530 w 3435530"/>
                <a:gd name="connsiteY114" fmla="*/ 196765 h 5747065"/>
                <a:gd name="connsiteX115" fmla="*/ 3297610 w 3435530"/>
                <a:gd name="connsiteY115" fmla="*/ 203730 h 5747065"/>
                <a:gd name="connsiteX116" fmla="*/ 2029204 w 3435530"/>
                <a:gd name="connsiteY116" fmla="*/ 807105 h 5747065"/>
                <a:gd name="connsiteX117" fmla="*/ 1982644 w 3435530"/>
                <a:gd name="connsiteY117" fmla="*/ 858334 h 5747065"/>
                <a:gd name="connsiteX118" fmla="*/ 2062504 w 3435530"/>
                <a:gd name="connsiteY118" fmla="*/ 963722 h 5747065"/>
                <a:gd name="connsiteX119" fmla="*/ 2121218 w 3435530"/>
                <a:gd name="connsiteY119" fmla="*/ 899120 h 5747065"/>
                <a:gd name="connsiteX120" fmla="*/ 3310916 w 3435530"/>
                <a:gd name="connsiteY120" fmla="*/ 333186 h 5747065"/>
                <a:gd name="connsiteX121" fmla="*/ 3435530 w 3435530"/>
                <a:gd name="connsiteY121" fmla="*/ 326894 h 5747065"/>
                <a:gd name="connsiteX122" fmla="*/ 3435530 w 3435530"/>
                <a:gd name="connsiteY122" fmla="*/ 510186 h 5747065"/>
                <a:gd name="connsiteX123" fmla="*/ 3332474 w 3435530"/>
                <a:gd name="connsiteY123" fmla="*/ 515309 h 5747065"/>
                <a:gd name="connsiteX124" fmla="*/ 2266086 w 3435530"/>
                <a:gd name="connsiteY124" fmla="*/ 1013731 h 5747065"/>
                <a:gd name="connsiteX125" fmla="*/ 2166166 w 3435530"/>
                <a:gd name="connsiteY125" fmla="*/ 1122362 h 5747065"/>
                <a:gd name="connsiteX126" fmla="*/ 2173400 w 3435530"/>
                <a:gd name="connsiteY126" fmla="*/ 1133656 h 5747065"/>
                <a:gd name="connsiteX127" fmla="*/ 2233356 w 3435530"/>
                <a:gd name="connsiteY127" fmla="*/ 1245961 h 5747065"/>
                <a:gd name="connsiteX128" fmla="*/ 2238020 w 3435530"/>
                <a:gd name="connsiteY128" fmla="*/ 1239724 h 5747065"/>
                <a:gd name="connsiteX129" fmla="*/ 3322438 w 3435530"/>
                <a:gd name="connsiteY129" fmla="*/ 649678 h 5747065"/>
                <a:gd name="connsiteX130" fmla="*/ 3435530 w 3435530"/>
                <a:gd name="connsiteY130" fmla="*/ 643256 h 5747065"/>
                <a:gd name="connsiteX131" fmla="*/ 3435530 w 3435530"/>
                <a:gd name="connsiteY131" fmla="*/ 810581 h 5747065"/>
                <a:gd name="connsiteX132" fmla="*/ 3346326 w 3435530"/>
                <a:gd name="connsiteY132" fmla="*/ 815506 h 5747065"/>
                <a:gd name="connsiteX133" fmla="*/ 2390228 w 3435530"/>
                <a:gd name="connsiteY133" fmla="*/ 1319037 h 5747065"/>
                <a:gd name="connsiteX134" fmla="*/ 2313466 w 3435530"/>
                <a:gd name="connsiteY134" fmla="*/ 1419170 h 5747065"/>
                <a:gd name="connsiteX135" fmla="*/ 2331952 w 3435530"/>
                <a:gd name="connsiteY135" fmla="*/ 1461653 h 5747065"/>
                <a:gd name="connsiteX136" fmla="*/ 2370694 w 3435530"/>
                <a:gd name="connsiteY136" fmla="*/ 1574874 h 5747065"/>
                <a:gd name="connsiteX137" fmla="*/ 2420904 w 3435530"/>
                <a:gd name="connsiteY137" fmla="*/ 1495486 h 5747065"/>
                <a:gd name="connsiteX138" fmla="*/ 3346466 w 3435530"/>
                <a:gd name="connsiteY138" fmla="*/ 950379 h 5747065"/>
                <a:gd name="connsiteX139" fmla="*/ 3435530 w 3435530"/>
                <a:gd name="connsiteY139" fmla="*/ 944971 h 5747065"/>
                <a:gd name="connsiteX140" fmla="*/ 3435530 w 3435530"/>
                <a:gd name="connsiteY140" fmla="*/ 1104455 h 5747065"/>
                <a:gd name="connsiteX141" fmla="*/ 3352948 w 3435530"/>
                <a:gd name="connsiteY141" fmla="*/ 1109924 h 5747065"/>
                <a:gd name="connsiteX142" fmla="*/ 2493846 w 3435530"/>
                <a:gd name="connsiteY142" fmla="*/ 1672585 h 5747065"/>
                <a:gd name="connsiteX143" fmla="*/ 2431350 w 3435530"/>
                <a:gd name="connsiteY143" fmla="*/ 1794662 h 5747065"/>
                <a:gd name="connsiteX144" fmla="*/ 2432842 w 3435530"/>
                <a:gd name="connsiteY144" fmla="*/ 1800616 h 5747065"/>
                <a:gd name="connsiteX145" fmla="*/ 2570008 w 3435530"/>
                <a:gd name="connsiteY145" fmla="*/ 1844197 h 5747065"/>
                <a:gd name="connsiteX146" fmla="*/ 2619010 w 3435530"/>
                <a:gd name="connsiteY146" fmla="*/ 1748477 h 5747065"/>
                <a:gd name="connsiteX147" fmla="*/ 3372502 w 3435530"/>
                <a:gd name="connsiteY147" fmla="*/ 1254984 h 5747065"/>
                <a:gd name="connsiteX148" fmla="*/ 3435530 w 3435530"/>
                <a:gd name="connsiteY148" fmla="*/ 1250810 h 5747065"/>
                <a:gd name="connsiteX149" fmla="*/ 3435530 w 3435530"/>
                <a:gd name="connsiteY149" fmla="*/ 1406037 h 5747065"/>
                <a:gd name="connsiteX150" fmla="*/ 3393242 w 3435530"/>
                <a:gd name="connsiteY150" fmla="*/ 1408837 h 5747065"/>
                <a:gd name="connsiteX151" fmla="*/ 2751766 w 3435530"/>
                <a:gd name="connsiteY151" fmla="*/ 1828967 h 5747065"/>
                <a:gd name="connsiteX152" fmla="*/ 2712650 w 3435530"/>
                <a:gd name="connsiteY152" fmla="*/ 1905377 h 5747065"/>
                <a:gd name="connsiteX153" fmla="*/ 2822766 w 3435530"/>
                <a:gd name="connsiteY153" fmla="*/ 1953230 h 5747065"/>
                <a:gd name="connsiteX154" fmla="*/ 2833656 w 3435530"/>
                <a:gd name="connsiteY154" fmla="*/ 1959566 h 5747065"/>
                <a:gd name="connsiteX155" fmla="*/ 2865278 w 3435530"/>
                <a:gd name="connsiteY155" fmla="*/ 1897793 h 5747065"/>
                <a:gd name="connsiteX156" fmla="*/ 3410976 w 3435530"/>
                <a:gd name="connsiteY156" fmla="*/ 1540392 h 5747065"/>
                <a:gd name="connsiteX157" fmla="*/ 3435530 w 3435530"/>
                <a:gd name="connsiteY157" fmla="*/ 1538766 h 5747065"/>
                <a:gd name="connsiteX158" fmla="*/ 3435530 w 3435530"/>
                <a:gd name="connsiteY158" fmla="*/ 1706571 h 5747065"/>
                <a:gd name="connsiteX159" fmla="*/ 3433398 w 3435530"/>
                <a:gd name="connsiteY159" fmla="*/ 1706712 h 5747065"/>
                <a:gd name="connsiteX160" fmla="*/ 3008788 w 3435530"/>
                <a:gd name="connsiteY160" fmla="*/ 1984805 h 5747065"/>
                <a:gd name="connsiteX161" fmla="*/ 2978546 w 3435530"/>
                <a:gd name="connsiteY161" fmla="*/ 2043881 h 5747065"/>
                <a:gd name="connsiteX162" fmla="*/ 3052676 w 3435530"/>
                <a:gd name="connsiteY162" fmla="*/ 2087019 h 5747065"/>
                <a:gd name="connsiteX163" fmla="*/ 3076140 w 3435530"/>
                <a:gd name="connsiteY163" fmla="*/ 2104592 h 5747065"/>
                <a:gd name="connsiteX164" fmla="*/ 3146506 w 3435530"/>
                <a:gd name="connsiteY164" fmla="*/ 1988615 h 5747065"/>
                <a:gd name="connsiteX165" fmla="*/ 3405044 w 3435530"/>
                <a:gd name="connsiteY165" fmla="*/ 1828371 h 5747065"/>
                <a:gd name="connsiteX166" fmla="*/ 3435530 w 3435530"/>
                <a:gd name="connsiteY166" fmla="*/ 1824914 h 5747065"/>
                <a:gd name="connsiteX167" fmla="*/ 3435530 w 3435530"/>
                <a:gd name="connsiteY167" fmla="*/ 2700264 h 5747065"/>
                <a:gd name="connsiteX168" fmla="*/ 3399666 w 3435530"/>
                <a:gd name="connsiteY168" fmla="*/ 2653771 h 5747065"/>
                <a:gd name="connsiteX169" fmla="*/ 1789548 w 3435530"/>
                <a:gd name="connsiteY169" fmla="*/ 1900338 h 5747065"/>
                <a:gd name="connsiteX170" fmla="*/ 306734 w 3435530"/>
                <a:gd name="connsiteY170" fmla="*/ 2514539 h 5747065"/>
                <a:gd name="connsiteX171" fmla="*/ 250730 w 3435530"/>
                <a:gd name="connsiteY171" fmla="*/ 2576160 h 5747065"/>
                <a:gd name="connsiteX172" fmla="*/ 295920 w 3435530"/>
                <a:gd name="connsiteY172" fmla="*/ 2630015 h 5747065"/>
                <a:gd name="connsiteX173" fmla="*/ 330182 w 3435530"/>
                <a:gd name="connsiteY173" fmla="*/ 2681993 h 5747065"/>
                <a:gd name="connsiteX174" fmla="*/ 398746 w 3435530"/>
                <a:gd name="connsiteY174" fmla="*/ 2606554 h 5747065"/>
                <a:gd name="connsiteX175" fmla="*/ 1789548 w 3435530"/>
                <a:gd name="connsiteY175" fmla="*/ 2030466 h 5747065"/>
                <a:gd name="connsiteX176" fmla="*/ 3393556 w 3435530"/>
                <a:gd name="connsiteY176" fmla="*/ 2858747 h 5747065"/>
                <a:gd name="connsiteX177" fmla="*/ 3435530 w 3435530"/>
                <a:gd name="connsiteY177" fmla="*/ 2928807 h 5747065"/>
                <a:gd name="connsiteX178" fmla="*/ 3435530 w 3435530"/>
                <a:gd name="connsiteY178" fmla="*/ 3313247 h 5747065"/>
                <a:gd name="connsiteX179" fmla="*/ 3329352 w 3435530"/>
                <a:gd name="connsiteY179" fmla="*/ 3096783 h 5747065"/>
                <a:gd name="connsiteX180" fmla="*/ 1789548 w 3435530"/>
                <a:gd name="connsiteY180" fmla="*/ 2213818 h 5747065"/>
                <a:gd name="connsiteX181" fmla="*/ 543616 w 3435530"/>
                <a:gd name="connsiteY181" fmla="*/ 2721165 h 5747065"/>
                <a:gd name="connsiteX182" fmla="*/ 434326 w 3435530"/>
                <a:gd name="connsiteY182" fmla="*/ 2839984 h 5747065"/>
                <a:gd name="connsiteX183" fmla="*/ 441944 w 3435530"/>
                <a:gd name="connsiteY183" fmla="*/ 2851543 h 5747065"/>
                <a:gd name="connsiteX184" fmla="*/ 500328 w 3435530"/>
                <a:gd name="connsiteY184" fmla="*/ 2967515 h 5747065"/>
                <a:gd name="connsiteX185" fmla="*/ 515550 w 3435530"/>
                <a:gd name="connsiteY185" fmla="*/ 2947158 h 5747065"/>
                <a:gd name="connsiteX186" fmla="*/ 1789544 w 3435530"/>
                <a:gd name="connsiteY186" fmla="*/ 2346345 h 5747065"/>
                <a:gd name="connsiteX187" fmla="*/ 3310808 w 3435530"/>
                <a:gd name="connsiteY187" fmla="*/ 3354706 h 5747065"/>
                <a:gd name="connsiteX188" fmla="*/ 3333732 w 3435530"/>
                <a:gd name="connsiteY188" fmla="*/ 3417338 h 5747065"/>
                <a:gd name="connsiteX189" fmla="*/ 3382680 w 3435530"/>
                <a:gd name="connsiteY189" fmla="*/ 3414866 h 5747065"/>
                <a:gd name="connsiteX190" fmla="*/ 3435530 w 3435530"/>
                <a:gd name="connsiteY190" fmla="*/ 3417535 h 5747065"/>
                <a:gd name="connsiteX191" fmla="*/ 3435530 w 3435530"/>
                <a:gd name="connsiteY191" fmla="*/ 3610438 h 5747065"/>
                <a:gd name="connsiteX192" fmla="*/ 3382680 w 3435530"/>
                <a:gd name="connsiteY192" fmla="*/ 3607769 h 5747065"/>
                <a:gd name="connsiteX193" fmla="*/ 1899864 w 3435530"/>
                <a:gd name="connsiteY193" fmla="*/ 4221971 h 5747065"/>
                <a:gd name="connsiteX194" fmla="*/ 1844774 w 3435530"/>
                <a:gd name="connsiteY194" fmla="*/ 4282585 h 5747065"/>
                <a:gd name="connsiteX195" fmla="*/ 1886996 w 3435530"/>
                <a:gd name="connsiteY195" fmla="*/ 4334691 h 5747065"/>
                <a:gd name="connsiteX196" fmla="*/ 1924098 w 3435530"/>
                <a:gd name="connsiteY196" fmla="*/ 4388562 h 5747065"/>
                <a:gd name="connsiteX197" fmla="*/ 1991878 w 3435530"/>
                <a:gd name="connsiteY197" fmla="*/ 4313985 h 5747065"/>
                <a:gd name="connsiteX198" fmla="*/ 3382680 w 3435530"/>
                <a:gd name="connsiteY198" fmla="*/ 3737897 h 5747065"/>
                <a:gd name="connsiteX199" fmla="*/ 3435530 w 3435530"/>
                <a:gd name="connsiteY199" fmla="*/ 3740566 h 5747065"/>
                <a:gd name="connsiteX200" fmla="*/ 3435530 w 3435530"/>
                <a:gd name="connsiteY200" fmla="*/ 3923919 h 5747065"/>
                <a:gd name="connsiteX201" fmla="*/ 3382680 w 3435530"/>
                <a:gd name="connsiteY201" fmla="*/ 3921250 h 5747065"/>
                <a:gd name="connsiteX202" fmla="*/ 2136748 w 3435530"/>
                <a:gd name="connsiteY202" fmla="*/ 4428597 h 5747065"/>
                <a:gd name="connsiteX203" fmla="*/ 2026774 w 3435530"/>
                <a:gd name="connsiteY203" fmla="*/ 4548157 h 5747065"/>
                <a:gd name="connsiteX204" fmla="*/ 2078616 w 3435530"/>
                <a:gd name="connsiteY204" fmla="*/ 4637697 h 5747065"/>
                <a:gd name="connsiteX205" fmla="*/ 2094202 w 3435530"/>
                <a:gd name="connsiteY205" fmla="*/ 4673955 h 5747065"/>
                <a:gd name="connsiteX206" fmla="*/ 2108682 w 3435530"/>
                <a:gd name="connsiteY206" fmla="*/ 4654590 h 5747065"/>
                <a:gd name="connsiteX207" fmla="*/ 3382678 w 3435530"/>
                <a:gd name="connsiteY207" fmla="*/ 4053777 h 5747065"/>
                <a:gd name="connsiteX208" fmla="*/ 3435530 w 3435530"/>
                <a:gd name="connsiteY208" fmla="*/ 4056446 h 5747065"/>
                <a:gd name="connsiteX209" fmla="*/ 3435530 w 3435530"/>
                <a:gd name="connsiteY209" fmla="*/ 4223891 h 5747065"/>
                <a:gd name="connsiteX210" fmla="*/ 3382678 w 3435530"/>
                <a:gd name="connsiteY210" fmla="*/ 4221222 h 5747065"/>
                <a:gd name="connsiteX211" fmla="*/ 2260886 w 3435530"/>
                <a:gd name="connsiteY211" fmla="*/ 4733903 h 5747065"/>
                <a:gd name="connsiteX212" fmla="*/ 2170598 w 3435530"/>
                <a:gd name="connsiteY212" fmla="*/ 4851682 h 5747065"/>
                <a:gd name="connsiteX213" fmla="*/ 2221604 w 3435530"/>
                <a:gd name="connsiteY213" fmla="*/ 4970342 h 5747065"/>
                <a:gd name="connsiteX214" fmla="*/ 2231764 w 3435530"/>
                <a:gd name="connsiteY214" fmla="*/ 5004899 h 5747065"/>
                <a:gd name="connsiteX215" fmla="*/ 2291562 w 3435530"/>
                <a:gd name="connsiteY215" fmla="*/ 4910352 h 5747065"/>
                <a:gd name="connsiteX216" fmla="*/ 3382678 w 3435530"/>
                <a:gd name="connsiteY216" fmla="*/ 4355191 h 5747065"/>
                <a:gd name="connsiteX217" fmla="*/ 3435530 w 3435530"/>
                <a:gd name="connsiteY217" fmla="*/ 4357860 h 5747065"/>
                <a:gd name="connsiteX218" fmla="*/ 3435530 w 3435530"/>
                <a:gd name="connsiteY218" fmla="*/ 4516923 h 5747065"/>
                <a:gd name="connsiteX219" fmla="*/ 3382678 w 3435530"/>
                <a:gd name="connsiteY219" fmla="*/ 4514254 h 5747065"/>
                <a:gd name="connsiteX220" fmla="*/ 2315894 w 3435530"/>
                <a:gd name="connsiteY220" fmla="*/ 5175672 h 5747065"/>
                <a:gd name="connsiteX221" fmla="*/ 2291876 w 3435530"/>
                <a:gd name="connsiteY221" fmla="*/ 5235557 h 5747065"/>
                <a:gd name="connsiteX222" fmla="*/ 2311018 w 3435530"/>
                <a:gd name="connsiteY222" fmla="*/ 5327684 h 5747065"/>
                <a:gd name="connsiteX223" fmla="*/ 2334092 w 3435530"/>
                <a:gd name="connsiteY223" fmla="*/ 5514073 h 5747065"/>
                <a:gd name="connsiteX224" fmla="*/ 2340932 w 3435530"/>
                <a:gd name="connsiteY224" fmla="*/ 5680689 h 5747065"/>
                <a:gd name="connsiteX225" fmla="*/ 2359716 w 3435530"/>
                <a:gd name="connsiteY225" fmla="*/ 5494348 h 5747065"/>
                <a:gd name="connsiteX226" fmla="*/ 3382680 w 3435530"/>
                <a:gd name="connsiteY226" fmla="*/ 4660609 h 5747065"/>
                <a:gd name="connsiteX227" fmla="*/ 3435530 w 3435530"/>
                <a:gd name="connsiteY227" fmla="*/ 4663278 h 5747065"/>
                <a:gd name="connsiteX228" fmla="*/ 3435530 w 3435530"/>
                <a:gd name="connsiteY228" fmla="*/ 4818505 h 5747065"/>
                <a:gd name="connsiteX229" fmla="*/ 3382680 w 3435530"/>
                <a:gd name="connsiteY229" fmla="*/ 4815836 h 5747065"/>
                <a:gd name="connsiteX230" fmla="*/ 2493728 w 3435530"/>
                <a:gd name="connsiteY230" fmla="*/ 5704785 h 5747065"/>
                <a:gd name="connsiteX231" fmla="*/ 2497990 w 3435530"/>
                <a:gd name="connsiteY231" fmla="*/ 5747065 h 5747065"/>
                <a:gd name="connsiteX232" fmla="*/ 2342764 w 3435530"/>
                <a:gd name="connsiteY232" fmla="*/ 5747065 h 5747065"/>
                <a:gd name="connsiteX233" fmla="*/ 2340780 w 3435530"/>
                <a:gd name="connsiteY233" fmla="*/ 5727376 h 5747065"/>
                <a:gd name="connsiteX234" fmla="*/ 2339786 w 3435530"/>
                <a:gd name="connsiteY234" fmla="*/ 5747065 h 5747065"/>
                <a:gd name="connsiteX235" fmla="*/ 2146886 w 3435530"/>
                <a:gd name="connsiteY235" fmla="*/ 5747065 h 5747065"/>
                <a:gd name="connsiteX236" fmla="*/ 2149020 w 3435530"/>
                <a:gd name="connsiteY236" fmla="*/ 5704785 h 5747065"/>
                <a:gd name="connsiteX237" fmla="*/ 52004 w 3435530"/>
                <a:gd name="connsiteY237" fmla="*/ 3607769 h 5747065"/>
                <a:gd name="connsiteX238" fmla="*/ 0 w 3435530"/>
                <a:gd name="connsiteY238" fmla="*/ 3610395 h 5747065"/>
                <a:gd name="connsiteX239" fmla="*/ 0 w 3435530"/>
                <a:gd name="connsiteY239" fmla="*/ 3408989 h 5747065"/>
                <a:gd name="connsiteX240" fmla="*/ 3056 w 3435530"/>
                <a:gd name="connsiteY240" fmla="*/ 3417338 h 5747065"/>
                <a:gd name="connsiteX241" fmla="*/ 52004 w 3435530"/>
                <a:gd name="connsiteY241" fmla="*/ 3414866 h 5747065"/>
                <a:gd name="connsiteX242" fmla="*/ 145368 w 3435530"/>
                <a:gd name="connsiteY242" fmla="*/ 3419581 h 5747065"/>
                <a:gd name="connsiteX243" fmla="*/ 114672 w 3435530"/>
                <a:gd name="connsiteY243" fmla="*/ 3333267 h 5747065"/>
                <a:gd name="connsiteX244" fmla="*/ 0 w 3435530"/>
                <a:gd name="connsiteY244" fmla="*/ 3099484 h 5747065"/>
                <a:gd name="connsiteX245" fmla="*/ 0 w 3435530"/>
                <a:gd name="connsiteY245" fmla="*/ 2777233 h 5747065"/>
                <a:gd name="connsiteX246" fmla="*/ 62880 w 3435530"/>
                <a:gd name="connsiteY246" fmla="*/ 2858747 h 5747065"/>
                <a:gd name="connsiteX247" fmla="*/ 337332 w 3435530"/>
                <a:gd name="connsiteY247" fmla="*/ 3412461 h 5747065"/>
                <a:gd name="connsiteX248" fmla="*/ 343232 w 3435530"/>
                <a:gd name="connsiteY248" fmla="*/ 3435403 h 5747065"/>
                <a:gd name="connsiteX249" fmla="*/ 482940 w 3435530"/>
                <a:gd name="connsiteY249" fmla="*/ 3456725 h 5747065"/>
                <a:gd name="connsiteX250" fmla="*/ 461608 w 3435530"/>
                <a:gd name="connsiteY250" fmla="*/ 3373765 h 5747065"/>
                <a:gd name="connsiteX251" fmla="*/ 68990 w 3435530"/>
                <a:gd name="connsiteY251" fmla="*/ 2653771 h 5747065"/>
                <a:gd name="connsiteX252" fmla="*/ 0 w 3435530"/>
                <a:gd name="connsiteY252" fmla="*/ 2577408 h 5747065"/>
                <a:gd name="connsiteX253" fmla="*/ 0 w 3435530"/>
                <a:gd name="connsiteY253" fmla="*/ 1859426 h 5747065"/>
                <a:gd name="connsiteX254" fmla="*/ 55556 w 3435530"/>
                <a:gd name="connsiteY254" fmla="*/ 1837537 h 5747065"/>
                <a:gd name="connsiteX255" fmla="*/ 196412 w 3435530"/>
                <a:gd name="connsiteY255" fmla="*/ 1816241 h 5747065"/>
                <a:gd name="connsiteX256" fmla="*/ 561924 w 3435530"/>
                <a:gd name="connsiteY256" fmla="*/ 1988616 h 5747065"/>
                <a:gd name="connsiteX257" fmla="*/ 600598 w 3435530"/>
                <a:gd name="connsiteY257" fmla="*/ 2043010 h 5747065"/>
                <a:gd name="connsiteX258" fmla="*/ 698036 w 3435530"/>
                <a:gd name="connsiteY258" fmla="*/ 1983816 h 5747065"/>
                <a:gd name="connsiteX259" fmla="*/ 698708 w 3435530"/>
                <a:gd name="connsiteY259" fmla="*/ 1983491 h 5747065"/>
                <a:gd name="connsiteX260" fmla="*/ 650464 w 3435530"/>
                <a:gd name="connsiteY260" fmla="*/ 1915634 h 5747065"/>
                <a:gd name="connsiteX261" fmla="*/ 196412 w 3435530"/>
                <a:gd name="connsiteY261" fmla="*/ 1701505 h 5747065"/>
                <a:gd name="connsiteX262" fmla="*/ 42326 w 3435530"/>
                <a:gd name="connsiteY262" fmla="*/ 1721886 h 5747065"/>
                <a:gd name="connsiteX263" fmla="*/ 0 w 3435530"/>
                <a:gd name="connsiteY263" fmla="*/ 1736344 h 5747065"/>
                <a:gd name="connsiteX264" fmla="*/ 0 w 3435530"/>
                <a:gd name="connsiteY264" fmla="*/ 1559568 h 5747065"/>
                <a:gd name="connsiteX265" fmla="*/ 95372 w 3435530"/>
                <a:gd name="connsiteY265" fmla="*/ 1540392 h 5747065"/>
                <a:gd name="connsiteX266" fmla="*/ 196412 w 3435530"/>
                <a:gd name="connsiteY266" fmla="*/ 1533700 h 5747065"/>
                <a:gd name="connsiteX267" fmla="*/ 823484 w 3435530"/>
                <a:gd name="connsiteY267" fmla="*/ 1867111 h 5747065"/>
                <a:gd name="connsiteX268" fmla="*/ 847696 w 3435530"/>
                <a:gd name="connsiteY268" fmla="*/ 1911720 h 5747065"/>
                <a:gd name="connsiteX269" fmla="*/ 898208 w 3435530"/>
                <a:gd name="connsiteY269" fmla="*/ 1887387 h 5747065"/>
                <a:gd name="connsiteX270" fmla="*/ 973944 w 3435530"/>
                <a:gd name="connsiteY270" fmla="*/ 1859667 h 5747065"/>
                <a:gd name="connsiteX271" fmla="*/ 915108 w 3435530"/>
                <a:gd name="connsiteY271" fmla="*/ 1766643 h 5747065"/>
                <a:gd name="connsiteX272" fmla="*/ 196412 w 3435530"/>
                <a:gd name="connsiteY272" fmla="*/ 1400971 h 5747065"/>
                <a:gd name="connsiteX273" fmla="*/ 77636 w 3435530"/>
                <a:gd name="connsiteY273" fmla="*/ 1408837 h 5747065"/>
                <a:gd name="connsiteX274" fmla="*/ 0 w 3435530"/>
                <a:gd name="connsiteY274" fmla="*/ 1424448 h 5747065"/>
                <a:gd name="connsiteX275" fmla="*/ 0 w 3435530"/>
                <a:gd name="connsiteY275" fmla="*/ 1266424 h 5747065"/>
                <a:gd name="connsiteX276" fmla="*/ 56896 w 3435530"/>
                <a:gd name="connsiteY276" fmla="*/ 1254984 h 5747065"/>
                <a:gd name="connsiteX277" fmla="*/ 196412 w 3435530"/>
                <a:gd name="connsiteY277" fmla="*/ 1245744 h 5747065"/>
                <a:gd name="connsiteX278" fmla="*/ 1089420 w 3435530"/>
                <a:gd name="connsiteY278" fmla="*/ 1748478 h 5747065"/>
                <a:gd name="connsiteX279" fmla="*/ 1119656 w 3435530"/>
                <a:gd name="connsiteY279" fmla="*/ 1807540 h 5747065"/>
                <a:gd name="connsiteX280" fmla="*/ 1264594 w 3435530"/>
                <a:gd name="connsiteY280" fmla="*/ 1770273 h 5747065"/>
                <a:gd name="connsiteX281" fmla="*/ 1214584 w 3435530"/>
                <a:gd name="connsiteY281" fmla="*/ 1672586 h 5747065"/>
                <a:gd name="connsiteX282" fmla="*/ 196412 w 3435530"/>
                <a:gd name="connsiteY282" fmla="*/ 1099389 h 5747065"/>
                <a:gd name="connsiteX283" fmla="*/ 37342 w 3435530"/>
                <a:gd name="connsiteY283" fmla="*/ 1109924 h 5747065"/>
                <a:gd name="connsiteX284" fmla="*/ 0 w 3435530"/>
                <a:gd name="connsiteY284" fmla="*/ 1117432 h 5747065"/>
                <a:gd name="connsiteX285" fmla="*/ 0 w 3435530"/>
                <a:gd name="connsiteY285" fmla="*/ 956058 h 5747065"/>
                <a:gd name="connsiteX286" fmla="*/ 30860 w 3435530"/>
                <a:gd name="connsiteY286" fmla="*/ 950379 h 5747065"/>
                <a:gd name="connsiteX287" fmla="*/ 196412 w 3435530"/>
                <a:gd name="connsiteY287" fmla="*/ 940326 h 5747065"/>
                <a:gd name="connsiteX288" fmla="*/ 1350620 w 3435530"/>
                <a:gd name="connsiteY288" fmla="*/ 1590105 h 5747065"/>
                <a:gd name="connsiteX289" fmla="*/ 1426788 w 3435530"/>
                <a:gd name="connsiteY289" fmla="*/ 1738888 h 5747065"/>
                <a:gd name="connsiteX290" fmla="*/ 1555418 w 3435530"/>
                <a:gd name="connsiteY290" fmla="*/ 1719257 h 5747065"/>
                <a:gd name="connsiteX291" fmla="*/ 1565690 w 3435530"/>
                <a:gd name="connsiteY291" fmla="*/ 1718739 h 5747065"/>
                <a:gd name="connsiteX292" fmla="*/ 1563388 w 3435530"/>
                <a:gd name="connsiteY292" fmla="*/ 1712450 h 5747065"/>
                <a:gd name="connsiteX293" fmla="*/ 196412 w 3435530"/>
                <a:gd name="connsiteY293" fmla="*/ 806357 h 5747065"/>
                <a:gd name="connsiteX294" fmla="*/ 30720 w 3435530"/>
                <a:gd name="connsiteY294" fmla="*/ 815506 h 5747065"/>
                <a:gd name="connsiteX295" fmla="*/ 0 w 3435530"/>
                <a:gd name="connsiteY295" fmla="*/ 820639 h 5747065"/>
                <a:gd name="connsiteX296" fmla="*/ 0 w 3435530"/>
                <a:gd name="connsiteY296" fmla="*/ 650853 h 5747065"/>
                <a:gd name="connsiteX297" fmla="*/ 6832 w 3435530"/>
                <a:gd name="connsiteY297" fmla="*/ 649678 h 5747065"/>
                <a:gd name="connsiteX298" fmla="*/ 196412 w 3435530"/>
                <a:gd name="connsiteY298" fmla="*/ 638912 h 5747065"/>
                <a:gd name="connsiteX299" fmla="*/ 1717676 w 3435530"/>
                <a:gd name="connsiteY299" fmla="*/ 1647272 h 5747065"/>
                <a:gd name="connsiteX300" fmla="*/ 1740600 w 3435530"/>
                <a:gd name="connsiteY300" fmla="*/ 1709906 h 5747065"/>
                <a:gd name="connsiteX301" fmla="*/ 1789548 w 3435530"/>
                <a:gd name="connsiteY301" fmla="*/ 1707434 h 5747065"/>
                <a:gd name="connsiteX302" fmla="*/ 1882696 w 3435530"/>
                <a:gd name="connsiteY302" fmla="*/ 1711552 h 5747065"/>
                <a:gd name="connsiteX303" fmla="*/ 1852214 w 3435530"/>
                <a:gd name="connsiteY303" fmla="*/ 1625834 h 5747065"/>
                <a:gd name="connsiteX304" fmla="*/ 196412 w 3435530"/>
                <a:gd name="connsiteY304" fmla="*/ 506384 h 5747065"/>
                <a:gd name="connsiteX305" fmla="*/ 16868 w 3435530"/>
                <a:gd name="connsiteY305" fmla="*/ 515309 h 5747065"/>
                <a:gd name="connsiteX306" fmla="*/ 0 w 3435530"/>
                <a:gd name="connsiteY306" fmla="*/ 517843 h 5747065"/>
                <a:gd name="connsiteX307" fmla="*/ 0 w 3435530"/>
                <a:gd name="connsiteY307" fmla="*/ 332949 h 5747065"/>
                <a:gd name="connsiteX308" fmla="*/ 196412 w 3435530"/>
                <a:gd name="connsiteY308" fmla="*/ 323031 h 5747065"/>
                <a:gd name="connsiteX309" fmla="*/ 2074872 w 3435530"/>
                <a:gd name="connsiteY309" fmla="*/ 1705027 h 5747065"/>
                <a:gd name="connsiteX310" fmla="*/ 2080774 w 3435530"/>
                <a:gd name="connsiteY310" fmla="*/ 1727977 h 5747065"/>
                <a:gd name="connsiteX311" fmla="*/ 2194902 w 3435530"/>
                <a:gd name="connsiteY311" fmla="*/ 1743201 h 5747065"/>
                <a:gd name="connsiteX312" fmla="*/ 2220384 w 3435530"/>
                <a:gd name="connsiteY312" fmla="*/ 1748912 h 5747065"/>
                <a:gd name="connsiteX313" fmla="*/ 2199152 w 3435530"/>
                <a:gd name="connsiteY313" fmla="*/ 1666332 h 5747065"/>
                <a:gd name="connsiteX314" fmla="*/ 196412 w 3435530"/>
                <a:gd name="connsiteY314" fmla="*/ 192903 h 5747065"/>
                <a:gd name="connsiteX315" fmla="*/ 0 w 3435530"/>
                <a:gd name="connsiteY315" fmla="*/ 202821 h 5747065"/>
                <a:gd name="connsiteX316" fmla="*/ 0 w 3435530"/>
                <a:gd name="connsiteY316" fmla="*/ 9918 h 5747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</a:cxnLst>
              <a:rect l="l" t="t" r="r" b="b"/>
              <a:pathLst>
                <a:path w="3435530" h="5747065">
                  <a:moveTo>
                    <a:pt x="3382678" y="5231106"/>
                  </a:moveTo>
                  <a:lnTo>
                    <a:pt x="3435530" y="5236434"/>
                  </a:lnTo>
                  <a:lnTo>
                    <a:pt x="3435530" y="5747065"/>
                  </a:lnTo>
                  <a:lnTo>
                    <a:pt x="2913262" y="5747065"/>
                  </a:lnTo>
                  <a:lnTo>
                    <a:pt x="2909000" y="5704784"/>
                  </a:lnTo>
                  <a:cubicBezTo>
                    <a:pt x="2909000" y="5443179"/>
                    <a:pt x="3121072" y="5231106"/>
                    <a:pt x="3382678" y="5231106"/>
                  </a:cubicBezTo>
                  <a:close/>
                  <a:moveTo>
                    <a:pt x="52000" y="5231106"/>
                  </a:moveTo>
                  <a:cubicBezTo>
                    <a:pt x="313608" y="5231106"/>
                    <a:pt x="525680" y="5443179"/>
                    <a:pt x="525680" y="5704784"/>
                  </a:cubicBezTo>
                  <a:lnTo>
                    <a:pt x="521418" y="5747065"/>
                  </a:lnTo>
                  <a:lnTo>
                    <a:pt x="0" y="5747065"/>
                  </a:lnTo>
                  <a:lnTo>
                    <a:pt x="0" y="5236348"/>
                  </a:lnTo>
                  <a:close/>
                  <a:moveTo>
                    <a:pt x="3382680" y="4948566"/>
                  </a:moveTo>
                  <a:lnTo>
                    <a:pt x="3435530" y="4951235"/>
                  </a:lnTo>
                  <a:lnTo>
                    <a:pt x="3435530" y="5121699"/>
                  </a:lnTo>
                  <a:lnTo>
                    <a:pt x="3382680" y="5116371"/>
                  </a:lnTo>
                  <a:cubicBezTo>
                    <a:pt x="3057706" y="5116371"/>
                    <a:pt x="2794264" y="5379813"/>
                    <a:pt x="2794264" y="5704785"/>
                  </a:cubicBezTo>
                  <a:lnTo>
                    <a:pt x="2798526" y="5747065"/>
                  </a:lnTo>
                  <a:lnTo>
                    <a:pt x="2630720" y="5747065"/>
                  </a:lnTo>
                  <a:lnTo>
                    <a:pt x="2626458" y="5704785"/>
                  </a:lnTo>
                  <a:cubicBezTo>
                    <a:pt x="2626458" y="5287137"/>
                    <a:pt x="2965030" y="4948566"/>
                    <a:pt x="3382680" y="4948566"/>
                  </a:cubicBezTo>
                  <a:close/>
                  <a:moveTo>
                    <a:pt x="52004" y="4948566"/>
                  </a:moveTo>
                  <a:cubicBezTo>
                    <a:pt x="469652" y="4948566"/>
                    <a:pt x="808224" y="5287137"/>
                    <a:pt x="808224" y="5704785"/>
                  </a:cubicBezTo>
                  <a:lnTo>
                    <a:pt x="803962" y="5747065"/>
                  </a:lnTo>
                  <a:lnTo>
                    <a:pt x="636158" y="5747065"/>
                  </a:lnTo>
                  <a:lnTo>
                    <a:pt x="640420" y="5704785"/>
                  </a:lnTo>
                  <a:cubicBezTo>
                    <a:pt x="640420" y="5379813"/>
                    <a:pt x="376976" y="5116371"/>
                    <a:pt x="52004" y="5116371"/>
                  </a:cubicBezTo>
                  <a:lnTo>
                    <a:pt x="0" y="5121614"/>
                  </a:lnTo>
                  <a:lnTo>
                    <a:pt x="0" y="4951192"/>
                  </a:lnTo>
                  <a:close/>
                  <a:moveTo>
                    <a:pt x="52004" y="4660609"/>
                  </a:moveTo>
                  <a:cubicBezTo>
                    <a:pt x="628684" y="4660609"/>
                    <a:pt x="1096180" y="5128104"/>
                    <a:pt x="1096180" y="5704785"/>
                  </a:cubicBezTo>
                  <a:lnTo>
                    <a:pt x="1091918" y="5747065"/>
                  </a:lnTo>
                  <a:lnTo>
                    <a:pt x="936690" y="5747065"/>
                  </a:lnTo>
                  <a:lnTo>
                    <a:pt x="940952" y="5704785"/>
                  </a:lnTo>
                  <a:cubicBezTo>
                    <a:pt x="940952" y="5213832"/>
                    <a:pt x="542956" y="4815836"/>
                    <a:pt x="52004" y="4815836"/>
                  </a:cubicBezTo>
                  <a:lnTo>
                    <a:pt x="0" y="4818462"/>
                  </a:lnTo>
                  <a:lnTo>
                    <a:pt x="0" y="4663235"/>
                  </a:lnTo>
                  <a:close/>
                  <a:moveTo>
                    <a:pt x="52000" y="4355191"/>
                  </a:moveTo>
                  <a:cubicBezTo>
                    <a:pt x="797360" y="4355191"/>
                    <a:pt x="1401596" y="4959424"/>
                    <a:pt x="1401596" y="5704784"/>
                  </a:cubicBezTo>
                  <a:lnTo>
                    <a:pt x="1399462" y="5747065"/>
                  </a:lnTo>
                  <a:lnTo>
                    <a:pt x="1238270" y="5747065"/>
                  </a:lnTo>
                  <a:lnTo>
                    <a:pt x="1242532" y="5704784"/>
                  </a:lnTo>
                  <a:cubicBezTo>
                    <a:pt x="1242532" y="5047272"/>
                    <a:pt x="709512" y="4514254"/>
                    <a:pt x="52000" y="4514254"/>
                  </a:cubicBezTo>
                  <a:lnTo>
                    <a:pt x="0" y="4516880"/>
                  </a:lnTo>
                  <a:lnTo>
                    <a:pt x="0" y="4357817"/>
                  </a:lnTo>
                  <a:close/>
                  <a:moveTo>
                    <a:pt x="52000" y="4053777"/>
                  </a:moveTo>
                  <a:cubicBezTo>
                    <a:pt x="963828" y="4053777"/>
                    <a:pt x="1703008" y="4792958"/>
                    <a:pt x="1703008" y="5704784"/>
                  </a:cubicBezTo>
                  <a:lnTo>
                    <a:pt x="1700874" y="5747065"/>
                  </a:lnTo>
                  <a:lnTo>
                    <a:pt x="1533430" y="5747065"/>
                  </a:lnTo>
                  <a:lnTo>
                    <a:pt x="1535564" y="5704784"/>
                  </a:lnTo>
                  <a:cubicBezTo>
                    <a:pt x="1535564" y="4885435"/>
                    <a:pt x="871352" y="4221222"/>
                    <a:pt x="52000" y="4221222"/>
                  </a:cubicBezTo>
                  <a:lnTo>
                    <a:pt x="0" y="4223848"/>
                  </a:lnTo>
                  <a:lnTo>
                    <a:pt x="0" y="4056403"/>
                  </a:lnTo>
                  <a:close/>
                  <a:moveTo>
                    <a:pt x="52004" y="3737897"/>
                  </a:moveTo>
                  <a:cubicBezTo>
                    <a:pt x="1138284" y="3737897"/>
                    <a:pt x="2018892" y="4618503"/>
                    <a:pt x="2018892" y="5704785"/>
                  </a:cubicBezTo>
                  <a:lnTo>
                    <a:pt x="2016758" y="5747065"/>
                  </a:lnTo>
                  <a:lnTo>
                    <a:pt x="1833406" y="5747065"/>
                  </a:lnTo>
                  <a:lnTo>
                    <a:pt x="1835540" y="5704785"/>
                  </a:lnTo>
                  <a:cubicBezTo>
                    <a:pt x="1835540" y="4719766"/>
                    <a:pt x="1037024" y="3921250"/>
                    <a:pt x="52004" y="3921250"/>
                  </a:cubicBezTo>
                  <a:lnTo>
                    <a:pt x="0" y="3923876"/>
                  </a:lnTo>
                  <a:lnTo>
                    <a:pt x="0" y="3740523"/>
                  </a:lnTo>
                  <a:close/>
                  <a:moveTo>
                    <a:pt x="1789548" y="3408939"/>
                  </a:moveTo>
                  <a:cubicBezTo>
                    <a:pt x="1576282" y="3408939"/>
                    <a:pt x="1389518" y="3522394"/>
                    <a:pt x="1286318" y="3692239"/>
                  </a:cubicBezTo>
                  <a:lnTo>
                    <a:pt x="1253558" y="3756233"/>
                  </a:lnTo>
                  <a:lnTo>
                    <a:pt x="1350940" y="3819908"/>
                  </a:lnTo>
                  <a:lnTo>
                    <a:pt x="1353092" y="3812975"/>
                  </a:lnTo>
                  <a:cubicBezTo>
                    <a:pt x="1425000" y="3642965"/>
                    <a:pt x="1593342" y="3523674"/>
                    <a:pt x="1789544" y="3523674"/>
                  </a:cubicBezTo>
                  <a:cubicBezTo>
                    <a:pt x="1936698" y="3523674"/>
                    <a:pt x="2068178" y="3590775"/>
                    <a:pt x="2155058" y="3696049"/>
                  </a:cubicBezTo>
                  <a:lnTo>
                    <a:pt x="2193730" y="3750442"/>
                  </a:lnTo>
                  <a:lnTo>
                    <a:pt x="2290208" y="3691830"/>
                  </a:lnTo>
                  <a:lnTo>
                    <a:pt x="2277472" y="3668365"/>
                  </a:lnTo>
                  <a:cubicBezTo>
                    <a:pt x="2171728" y="3511846"/>
                    <a:pt x="1992656" y="3408939"/>
                    <a:pt x="1789548" y="3408939"/>
                  </a:cubicBezTo>
                  <a:close/>
                  <a:moveTo>
                    <a:pt x="1789548" y="3108404"/>
                  </a:moveTo>
                  <a:cubicBezTo>
                    <a:pt x="1467360" y="3108404"/>
                    <a:pt x="1185204" y="3279807"/>
                    <a:pt x="1029292" y="3536401"/>
                  </a:cubicBezTo>
                  <a:lnTo>
                    <a:pt x="988340" y="3616396"/>
                  </a:lnTo>
                  <a:lnTo>
                    <a:pt x="1069720" y="3652884"/>
                  </a:lnTo>
                  <a:lnTo>
                    <a:pt x="1107756" y="3673693"/>
                  </a:lnTo>
                  <a:lnTo>
                    <a:pt x="1142808" y="3605227"/>
                  </a:lnTo>
                  <a:cubicBezTo>
                    <a:pt x="1275438" y="3386945"/>
                    <a:pt x="1515466" y="3241134"/>
                    <a:pt x="1789548" y="3241134"/>
                  </a:cubicBezTo>
                  <a:cubicBezTo>
                    <a:pt x="2050580" y="3241134"/>
                    <a:pt x="2280720" y="3373388"/>
                    <a:pt x="2416620" y="3574544"/>
                  </a:cubicBezTo>
                  <a:lnTo>
                    <a:pt x="2440832" y="3619150"/>
                  </a:lnTo>
                  <a:lnTo>
                    <a:pt x="2491340" y="3594820"/>
                  </a:lnTo>
                  <a:lnTo>
                    <a:pt x="2567076" y="3567100"/>
                  </a:lnTo>
                  <a:lnTo>
                    <a:pt x="2508242" y="3474077"/>
                  </a:lnTo>
                  <a:cubicBezTo>
                    <a:pt x="2346586" y="3252430"/>
                    <a:pt x="2084884" y="3108404"/>
                    <a:pt x="1789548" y="3108404"/>
                  </a:cubicBezTo>
                  <a:close/>
                  <a:moveTo>
                    <a:pt x="1789544" y="2806822"/>
                  </a:moveTo>
                  <a:cubicBezTo>
                    <a:pt x="1358054" y="2806822"/>
                    <a:pt x="980176" y="3036374"/>
                    <a:pt x="771374" y="3380019"/>
                  </a:cubicBezTo>
                  <a:lnTo>
                    <a:pt x="704566" y="3510518"/>
                  </a:lnTo>
                  <a:lnTo>
                    <a:pt x="732956" y="3517817"/>
                  </a:lnTo>
                  <a:lnTo>
                    <a:pt x="844534" y="3557494"/>
                  </a:lnTo>
                  <a:lnTo>
                    <a:pt x="896538" y="3455911"/>
                  </a:lnTo>
                  <a:cubicBezTo>
                    <a:pt x="1079674" y="3154511"/>
                    <a:pt x="1411098" y="2953177"/>
                    <a:pt x="1789548" y="2953177"/>
                  </a:cubicBezTo>
                  <a:cubicBezTo>
                    <a:pt x="2186016" y="2953177"/>
                    <a:pt x="2530876" y="3174142"/>
                    <a:pt x="2707700" y="3499638"/>
                  </a:cubicBezTo>
                  <a:lnTo>
                    <a:pt x="2714834" y="3514447"/>
                  </a:lnTo>
                  <a:lnTo>
                    <a:pt x="2857730" y="3477705"/>
                  </a:lnTo>
                  <a:lnTo>
                    <a:pt x="2807720" y="3380019"/>
                  </a:lnTo>
                  <a:cubicBezTo>
                    <a:pt x="2598916" y="3036374"/>
                    <a:pt x="2221038" y="2806822"/>
                    <a:pt x="1789544" y="2806822"/>
                  </a:cubicBezTo>
                  <a:close/>
                  <a:moveTo>
                    <a:pt x="1789544" y="2513790"/>
                  </a:moveTo>
                  <a:cubicBezTo>
                    <a:pt x="1341464" y="2513790"/>
                    <a:pt x="939780" y="2712438"/>
                    <a:pt x="667754" y="3026471"/>
                  </a:cubicBezTo>
                  <a:lnTo>
                    <a:pt x="580338" y="3140503"/>
                  </a:lnTo>
                  <a:lnTo>
                    <a:pt x="637828" y="3298738"/>
                  </a:lnTo>
                  <a:lnTo>
                    <a:pt x="698430" y="3202920"/>
                  </a:lnTo>
                  <a:cubicBezTo>
                    <a:pt x="943854" y="2866418"/>
                    <a:pt x="1341164" y="2647759"/>
                    <a:pt x="1789544" y="2647759"/>
                  </a:cubicBezTo>
                  <a:cubicBezTo>
                    <a:pt x="2278686" y="2647759"/>
                    <a:pt x="2707050" y="2907980"/>
                    <a:pt x="2943752" y="3297539"/>
                  </a:cubicBezTo>
                  <a:lnTo>
                    <a:pt x="3019918" y="3446320"/>
                  </a:lnTo>
                  <a:lnTo>
                    <a:pt x="3148548" y="3426689"/>
                  </a:lnTo>
                  <a:lnTo>
                    <a:pt x="3158824" y="3426170"/>
                  </a:lnTo>
                  <a:lnTo>
                    <a:pt x="3156524" y="3419883"/>
                  </a:lnTo>
                  <a:cubicBezTo>
                    <a:pt x="2931308" y="2887410"/>
                    <a:pt x="2404056" y="2513790"/>
                    <a:pt x="1789544" y="2513790"/>
                  </a:cubicBezTo>
                  <a:close/>
                  <a:moveTo>
                    <a:pt x="196412" y="0"/>
                  </a:moveTo>
                  <a:cubicBezTo>
                    <a:pt x="844812" y="0"/>
                    <a:pt x="1430270" y="269489"/>
                    <a:pt x="1846890" y="702571"/>
                  </a:cubicBezTo>
                  <a:lnTo>
                    <a:pt x="1855272" y="711997"/>
                  </a:lnTo>
                  <a:lnTo>
                    <a:pt x="1892802" y="670703"/>
                  </a:lnTo>
                  <a:cubicBezTo>
                    <a:pt x="2255396" y="308107"/>
                    <a:pt x="2739026" y="66547"/>
                    <a:pt x="3277888" y="11823"/>
                  </a:cubicBezTo>
                  <a:lnTo>
                    <a:pt x="3435530" y="3862"/>
                  </a:lnTo>
                  <a:lnTo>
                    <a:pt x="3435530" y="196765"/>
                  </a:lnTo>
                  <a:lnTo>
                    <a:pt x="3297610" y="203730"/>
                  </a:lnTo>
                  <a:cubicBezTo>
                    <a:pt x="2804142" y="253844"/>
                    <a:pt x="2361254" y="475056"/>
                    <a:pt x="2029204" y="807105"/>
                  </a:cubicBezTo>
                  <a:lnTo>
                    <a:pt x="1982644" y="858334"/>
                  </a:lnTo>
                  <a:lnTo>
                    <a:pt x="2062504" y="963722"/>
                  </a:lnTo>
                  <a:lnTo>
                    <a:pt x="2121218" y="899120"/>
                  </a:lnTo>
                  <a:cubicBezTo>
                    <a:pt x="2432664" y="587675"/>
                    <a:pt x="2848070" y="380191"/>
                    <a:pt x="3310916" y="333186"/>
                  </a:cubicBezTo>
                  <a:lnTo>
                    <a:pt x="3435530" y="326894"/>
                  </a:lnTo>
                  <a:lnTo>
                    <a:pt x="3435530" y="510186"/>
                  </a:lnTo>
                  <a:lnTo>
                    <a:pt x="3332474" y="515309"/>
                  </a:lnTo>
                  <a:cubicBezTo>
                    <a:pt x="2919142" y="556626"/>
                    <a:pt x="2547384" y="739063"/>
                    <a:pt x="2266086" y="1013731"/>
                  </a:cubicBezTo>
                  <a:lnTo>
                    <a:pt x="2166166" y="1122362"/>
                  </a:lnTo>
                  <a:lnTo>
                    <a:pt x="2173400" y="1133656"/>
                  </a:lnTo>
                  <a:lnTo>
                    <a:pt x="2233356" y="1245961"/>
                  </a:lnTo>
                  <a:lnTo>
                    <a:pt x="2238020" y="1239724"/>
                  </a:lnTo>
                  <a:cubicBezTo>
                    <a:pt x="2502988" y="918660"/>
                    <a:pt x="2886976" y="699461"/>
                    <a:pt x="3322438" y="649678"/>
                  </a:cubicBezTo>
                  <a:lnTo>
                    <a:pt x="3435530" y="643256"/>
                  </a:lnTo>
                  <a:lnTo>
                    <a:pt x="3435530" y="810581"/>
                  </a:lnTo>
                  <a:lnTo>
                    <a:pt x="3346326" y="815506"/>
                  </a:lnTo>
                  <a:cubicBezTo>
                    <a:pt x="2965542" y="857822"/>
                    <a:pt x="2628250" y="1044258"/>
                    <a:pt x="2390228" y="1319037"/>
                  </a:cubicBezTo>
                  <a:lnTo>
                    <a:pt x="2313466" y="1419170"/>
                  </a:lnTo>
                  <a:lnTo>
                    <a:pt x="2331952" y="1461653"/>
                  </a:lnTo>
                  <a:lnTo>
                    <a:pt x="2370694" y="1574874"/>
                  </a:lnTo>
                  <a:lnTo>
                    <a:pt x="2420904" y="1495486"/>
                  </a:lnTo>
                  <a:cubicBezTo>
                    <a:pt x="2635650" y="1201047"/>
                    <a:pt x="2966684" y="996832"/>
                    <a:pt x="3346466" y="950379"/>
                  </a:cubicBezTo>
                  <a:lnTo>
                    <a:pt x="3435530" y="944971"/>
                  </a:lnTo>
                  <a:lnTo>
                    <a:pt x="3435530" y="1104455"/>
                  </a:lnTo>
                  <a:lnTo>
                    <a:pt x="3352948" y="1109924"/>
                  </a:lnTo>
                  <a:cubicBezTo>
                    <a:pt x="2988698" y="1158560"/>
                    <a:pt x="2676548" y="1371896"/>
                    <a:pt x="2493846" y="1672585"/>
                  </a:cubicBezTo>
                  <a:lnTo>
                    <a:pt x="2431350" y="1794662"/>
                  </a:lnTo>
                  <a:lnTo>
                    <a:pt x="2432842" y="1800616"/>
                  </a:lnTo>
                  <a:lnTo>
                    <a:pt x="2570008" y="1844197"/>
                  </a:lnTo>
                  <a:lnTo>
                    <a:pt x="2619010" y="1748477"/>
                  </a:lnTo>
                  <a:cubicBezTo>
                    <a:pt x="2779254" y="1484752"/>
                    <a:pt x="3053032" y="1297641"/>
                    <a:pt x="3372502" y="1254984"/>
                  </a:cubicBezTo>
                  <a:lnTo>
                    <a:pt x="3435530" y="1250810"/>
                  </a:lnTo>
                  <a:lnTo>
                    <a:pt x="3435530" y="1406037"/>
                  </a:lnTo>
                  <a:lnTo>
                    <a:pt x="3393242" y="1408837"/>
                  </a:lnTo>
                  <a:cubicBezTo>
                    <a:pt x="3121264" y="1445153"/>
                    <a:pt x="2888188" y="1604447"/>
                    <a:pt x="2751766" y="1828967"/>
                  </a:cubicBezTo>
                  <a:lnTo>
                    <a:pt x="2712650" y="1905377"/>
                  </a:lnTo>
                  <a:lnTo>
                    <a:pt x="2822766" y="1953230"/>
                  </a:lnTo>
                  <a:lnTo>
                    <a:pt x="2833656" y="1959566"/>
                  </a:lnTo>
                  <a:lnTo>
                    <a:pt x="2865278" y="1897793"/>
                  </a:lnTo>
                  <a:cubicBezTo>
                    <a:pt x="2981330" y="1706795"/>
                    <a:pt x="3179608" y="1571285"/>
                    <a:pt x="3410976" y="1540392"/>
                  </a:cubicBezTo>
                  <a:lnTo>
                    <a:pt x="3435530" y="1538766"/>
                  </a:lnTo>
                  <a:lnTo>
                    <a:pt x="3435530" y="1706571"/>
                  </a:lnTo>
                  <a:lnTo>
                    <a:pt x="3433398" y="1706712"/>
                  </a:lnTo>
                  <a:cubicBezTo>
                    <a:pt x="3253370" y="1730750"/>
                    <a:pt x="3099090" y="1836191"/>
                    <a:pt x="3008788" y="1984805"/>
                  </a:cubicBezTo>
                  <a:lnTo>
                    <a:pt x="2978546" y="2043881"/>
                  </a:lnTo>
                  <a:lnTo>
                    <a:pt x="3052676" y="2087019"/>
                  </a:lnTo>
                  <a:lnTo>
                    <a:pt x="3076140" y="2104592"/>
                  </a:lnTo>
                  <a:lnTo>
                    <a:pt x="3146506" y="1988615"/>
                  </a:lnTo>
                  <a:cubicBezTo>
                    <a:pt x="3211666" y="1909660"/>
                    <a:pt x="3301914" y="1852177"/>
                    <a:pt x="3405044" y="1828371"/>
                  </a:cubicBezTo>
                  <a:lnTo>
                    <a:pt x="3435530" y="1824914"/>
                  </a:lnTo>
                  <a:lnTo>
                    <a:pt x="3435530" y="2700264"/>
                  </a:lnTo>
                  <a:lnTo>
                    <a:pt x="3399666" y="2653771"/>
                  </a:lnTo>
                  <a:cubicBezTo>
                    <a:pt x="3014996" y="2193289"/>
                    <a:pt x="2436482" y="1900338"/>
                    <a:pt x="1789548" y="1900338"/>
                  </a:cubicBezTo>
                  <a:cubicBezTo>
                    <a:pt x="1210472" y="1900338"/>
                    <a:pt x="686218" y="2135054"/>
                    <a:pt x="306734" y="2514539"/>
                  </a:cubicBezTo>
                  <a:lnTo>
                    <a:pt x="250730" y="2576160"/>
                  </a:lnTo>
                  <a:lnTo>
                    <a:pt x="295920" y="2630015"/>
                  </a:lnTo>
                  <a:lnTo>
                    <a:pt x="330182" y="2681993"/>
                  </a:lnTo>
                  <a:lnTo>
                    <a:pt x="398746" y="2606554"/>
                  </a:lnTo>
                  <a:cubicBezTo>
                    <a:pt x="754684" y="2250618"/>
                    <a:pt x="1246406" y="2030466"/>
                    <a:pt x="1789548" y="2030466"/>
                  </a:cubicBezTo>
                  <a:cubicBezTo>
                    <a:pt x="2451500" y="2030466"/>
                    <a:pt x="3037080" y="2357468"/>
                    <a:pt x="3393556" y="2858747"/>
                  </a:cubicBezTo>
                  <a:lnTo>
                    <a:pt x="3435530" y="2928807"/>
                  </a:lnTo>
                  <a:lnTo>
                    <a:pt x="3435530" y="3313247"/>
                  </a:lnTo>
                  <a:lnTo>
                    <a:pt x="3329352" y="3096783"/>
                  </a:lnTo>
                  <a:cubicBezTo>
                    <a:pt x="3019738" y="2568541"/>
                    <a:pt x="2446068" y="2213818"/>
                    <a:pt x="1789548" y="2213818"/>
                  </a:cubicBezTo>
                  <a:cubicBezTo>
                    <a:pt x="1304734" y="2213818"/>
                    <a:pt x="865100" y="2407258"/>
                    <a:pt x="543616" y="2721165"/>
                  </a:cubicBezTo>
                  <a:lnTo>
                    <a:pt x="434326" y="2839984"/>
                  </a:lnTo>
                  <a:lnTo>
                    <a:pt x="441944" y="2851543"/>
                  </a:lnTo>
                  <a:lnTo>
                    <a:pt x="500328" y="2967515"/>
                  </a:lnTo>
                  <a:lnTo>
                    <a:pt x="515550" y="2947158"/>
                  </a:lnTo>
                  <a:cubicBezTo>
                    <a:pt x="818368" y="2580227"/>
                    <a:pt x="1276644" y="2346345"/>
                    <a:pt x="1789544" y="2346345"/>
                  </a:cubicBezTo>
                  <a:cubicBezTo>
                    <a:pt x="2473416" y="2346345"/>
                    <a:pt x="3060172" y="2762134"/>
                    <a:pt x="3310808" y="3354706"/>
                  </a:cubicBezTo>
                  <a:lnTo>
                    <a:pt x="3333732" y="3417338"/>
                  </a:lnTo>
                  <a:lnTo>
                    <a:pt x="3382680" y="3414866"/>
                  </a:lnTo>
                  <a:lnTo>
                    <a:pt x="3435530" y="3417535"/>
                  </a:lnTo>
                  <a:lnTo>
                    <a:pt x="3435530" y="3610438"/>
                  </a:lnTo>
                  <a:lnTo>
                    <a:pt x="3382680" y="3607769"/>
                  </a:lnTo>
                  <a:cubicBezTo>
                    <a:pt x="2803604" y="3607769"/>
                    <a:pt x="2279350" y="3842486"/>
                    <a:pt x="1899864" y="4221971"/>
                  </a:cubicBezTo>
                  <a:lnTo>
                    <a:pt x="1844774" y="4282585"/>
                  </a:lnTo>
                  <a:lnTo>
                    <a:pt x="1886996" y="4334691"/>
                  </a:lnTo>
                  <a:lnTo>
                    <a:pt x="1924098" y="4388562"/>
                  </a:lnTo>
                  <a:lnTo>
                    <a:pt x="1991878" y="4313985"/>
                  </a:lnTo>
                  <a:cubicBezTo>
                    <a:pt x="2347816" y="3958049"/>
                    <a:pt x="2839538" y="3737897"/>
                    <a:pt x="3382680" y="3737897"/>
                  </a:cubicBezTo>
                  <a:lnTo>
                    <a:pt x="3435530" y="3740566"/>
                  </a:lnTo>
                  <a:lnTo>
                    <a:pt x="3435530" y="3923919"/>
                  </a:lnTo>
                  <a:lnTo>
                    <a:pt x="3382680" y="3921250"/>
                  </a:lnTo>
                  <a:cubicBezTo>
                    <a:pt x="2897866" y="3921250"/>
                    <a:pt x="2458232" y="4114690"/>
                    <a:pt x="2136748" y="4428597"/>
                  </a:cubicBezTo>
                  <a:lnTo>
                    <a:pt x="2026774" y="4548157"/>
                  </a:lnTo>
                  <a:lnTo>
                    <a:pt x="2078616" y="4637697"/>
                  </a:lnTo>
                  <a:lnTo>
                    <a:pt x="2094202" y="4673955"/>
                  </a:lnTo>
                  <a:lnTo>
                    <a:pt x="2108682" y="4654590"/>
                  </a:lnTo>
                  <a:cubicBezTo>
                    <a:pt x="2411500" y="4287658"/>
                    <a:pt x="2869776" y="4053777"/>
                    <a:pt x="3382678" y="4053777"/>
                  </a:cubicBezTo>
                  <a:lnTo>
                    <a:pt x="3435530" y="4056446"/>
                  </a:lnTo>
                  <a:lnTo>
                    <a:pt x="3435530" y="4223891"/>
                  </a:lnTo>
                  <a:lnTo>
                    <a:pt x="3382678" y="4221222"/>
                  </a:lnTo>
                  <a:cubicBezTo>
                    <a:pt x="2934596" y="4221222"/>
                    <a:pt x="2532912" y="4419869"/>
                    <a:pt x="2260886" y="4733903"/>
                  </a:cubicBezTo>
                  <a:lnTo>
                    <a:pt x="2170598" y="4851682"/>
                  </a:lnTo>
                  <a:lnTo>
                    <a:pt x="2221604" y="4970342"/>
                  </a:lnTo>
                  <a:lnTo>
                    <a:pt x="2231764" y="5004899"/>
                  </a:lnTo>
                  <a:lnTo>
                    <a:pt x="2291562" y="4910352"/>
                  </a:lnTo>
                  <a:cubicBezTo>
                    <a:pt x="2536986" y="4573849"/>
                    <a:pt x="2934296" y="4355191"/>
                    <a:pt x="3382678" y="4355191"/>
                  </a:cubicBezTo>
                  <a:lnTo>
                    <a:pt x="3435530" y="4357860"/>
                  </a:lnTo>
                  <a:lnTo>
                    <a:pt x="3435530" y="4516923"/>
                  </a:lnTo>
                  <a:lnTo>
                    <a:pt x="3382678" y="4514254"/>
                  </a:lnTo>
                  <a:cubicBezTo>
                    <a:pt x="2915228" y="4514254"/>
                    <a:pt x="2510702" y="4783658"/>
                    <a:pt x="2315894" y="5175672"/>
                  </a:cubicBezTo>
                  <a:lnTo>
                    <a:pt x="2291876" y="5235557"/>
                  </a:lnTo>
                  <a:lnTo>
                    <a:pt x="2311018" y="5327684"/>
                  </a:lnTo>
                  <a:cubicBezTo>
                    <a:pt x="2321182" y="5389025"/>
                    <a:pt x="2328906" y="5451189"/>
                    <a:pt x="2334092" y="5514073"/>
                  </a:cubicBezTo>
                  <a:lnTo>
                    <a:pt x="2340932" y="5680689"/>
                  </a:lnTo>
                  <a:lnTo>
                    <a:pt x="2359716" y="5494348"/>
                  </a:lnTo>
                  <a:cubicBezTo>
                    <a:pt x="2457082" y="5018535"/>
                    <a:pt x="2878082" y="4660609"/>
                    <a:pt x="3382680" y="4660609"/>
                  </a:cubicBezTo>
                  <a:lnTo>
                    <a:pt x="3435530" y="4663278"/>
                  </a:lnTo>
                  <a:lnTo>
                    <a:pt x="3435530" y="4818505"/>
                  </a:lnTo>
                  <a:lnTo>
                    <a:pt x="3382680" y="4815836"/>
                  </a:lnTo>
                  <a:cubicBezTo>
                    <a:pt x="2891724" y="4815836"/>
                    <a:pt x="2493728" y="5213832"/>
                    <a:pt x="2493728" y="5704785"/>
                  </a:cubicBezTo>
                  <a:lnTo>
                    <a:pt x="2497990" y="5747065"/>
                  </a:lnTo>
                  <a:lnTo>
                    <a:pt x="2342764" y="5747065"/>
                  </a:lnTo>
                  <a:lnTo>
                    <a:pt x="2340780" y="5727376"/>
                  </a:lnTo>
                  <a:lnTo>
                    <a:pt x="2339786" y="5747065"/>
                  </a:lnTo>
                  <a:lnTo>
                    <a:pt x="2146886" y="5747065"/>
                  </a:lnTo>
                  <a:lnTo>
                    <a:pt x="2149020" y="5704785"/>
                  </a:lnTo>
                  <a:cubicBezTo>
                    <a:pt x="2149020" y="4546635"/>
                    <a:pt x="1210152" y="3607769"/>
                    <a:pt x="52004" y="3607769"/>
                  </a:cubicBezTo>
                  <a:lnTo>
                    <a:pt x="0" y="3610395"/>
                  </a:lnTo>
                  <a:lnTo>
                    <a:pt x="0" y="3408989"/>
                  </a:lnTo>
                  <a:lnTo>
                    <a:pt x="3056" y="3417338"/>
                  </a:lnTo>
                  <a:lnTo>
                    <a:pt x="52004" y="3414866"/>
                  </a:lnTo>
                  <a:lnTo>
                    <a:pt x="145368" y="3419581"/>
                  </a:lnTo>
                  <a:lnTo>
                    <a:pt x="114672" y="3333267"/>
                  </a:lnTo>
                  <a:lnTo>
                    <a:pt x="0" y="3099484"/>
                  </a:lnTo>
                  <a:lnTo>
                    <a:pt x="0" y="2777233"/>
                  </a:lnTo>
                  <a:lnTo>
                    <a:pt x="62880" y="2858747"/>
                  </a:lnTo>
                  <a:cubicBezTo>
                    <a:pt x="181706" y="3025840"/>
                    <a:pt x="275076" y="3212297"/>
                    <a:pt x="337332" y="3412461"/>
                  </a:cubicBezTo>
                  <a:lnTo>
                    <a:pt x="343232" y="3435403"/>
                  </a:lnTo>
                  <a:lnTo>
                    <a:pt x="482940" y="3456725"/>
                  </a:lnTo>
                  <a:lnTo>
                    <a:pt x="461608" y="3373765"/>
                  </a:lnTo>
                  <a:cubicBezTo>
                    <a:pt x="378638" y="3107006"/>
                    <a:pt x="243838" y="2863082"/>
                    <a:pt x="68990" y="2653771"/>
                  </a:cubicBezTo>
                  <a:lnTo>
                    <a:pt x="0" y="2577408"/>
                  </a:lnTo>
                  <a:lnTo>
                    <a:pt x="0" y="1859426"/>
                  </a:lnTo>
                  <a:lnTo>
                    <a:pt x="55556" y="1837537"/>
                  </a:lnTo>
                  <a:cubicBezTo>
                    <a:pt x="100052" y="1823697"/>
                    <a:pt x="147362" y="1816241"/>
                    <a:pt x="196412" y="1816241"/>
                  </a:cubicBezTo>
                  <a:cubicBezTo>
                    <a:pt x="343564" y="1816241"/>
                    <a:pt x="475046" y="1883341"/>
                    <a:pt x="561924" y="1988616"/>
                  </a:cubicBezTo>
                  <a:lnTo>
                    <a:pt x="600598" y="2043010"/>
                  </a:lnTo>
                  <a:lnTo>
                    <a:pt x="698036" y="1983816"/>
                  </a:lnTo>
                  <a:lnTo>
                    <a:pt x="698708" y="1983491"/>
                  </a:lnTo>
                  <a:lnTo>
                    <a:pt x="650464" y="1915634"/>
                  </a:lnTo>
                  <a:cubicBezTo>
                    <a:pt x="542540" y="1784861"/>
                    <a:pt x="379212" y="1701505"/>
                    <a:pt x="196412" y="1701505"/>
                  </a:cubicBezTo>
                  <a:cubicBezTo>
                    <a:pt x="143096" y="1701505"/>
                    <a:pt x="91438" y="1708596"/>
                    <a:pt x="42326" y="1721886"/>
                  </a:cubicBezTo>
                  <a:lnTo>
                    <a:pt x="0" y="1736344"/>
                  </a:lnTo>
                  <a:lnTo>
                    <a:pt x="0" y="1559568"/>
                  </a:lnTo>
                  <a:lnTo>
                    <a:pt x="95372" y="1540392"/>
                  </a:lnTo>
                  <a:cubicBezTo>
                    <a:pt x="128424" y="1535978"/>
                    <a:pt x="162152" y="1533700"/>
                    <a:pt x="196412" y="1533700"/>
                  </a:cubicBezTo>
                  <a:cubicBezTo>
                    <a:pt x="457444" y="1533700"/>
                    <a:pt x="687584" y="1665955"/>
                    <a:pt x="823484" y="1867111"/>
                  </a:cubicBezTo>
                  <a:lnTo>
                    <a:pt x="847696" y="1911720"/>
                  </a:lnTo>
                  <a:lnTo>
                    <a:pt x="898208" y="1887387"/>
                  </a:lnTo>
                  <a:lnTo>
                    <a:pt x="973944" y="1859667"/>
                  </a:lnTo>
                  <a:lnTo>
                    <a:pt x="915108" y="1766643"/>
                  </a:lnTo>
                  <a:cubicBezTo>
                    <a:pt x="753452" y="1544997"/>
                    <a:pt x="491752" y="1400971"/>
                    <a:pt x="196412" y="1400971"/>
                  </a:cubicBezTo>
                  <a:cubicBezTo>
                    <a:pt x="156138" y="1400971"/>
                    <a:pt x="116490" y="1403649"/>
                    <a:pt x="77636" y="1408837"/>
                  </a:cubicBezTo>
                  <a:lnTo>
                    <a:pt x="0" y="1424448"/>
                  </a:lnTo>
                  <a:lnTo>
                    <a:pt x="0" y="1266424"/>
                  </a:lnTo>
                  <a:lnTo>
                    <a:pt x="56896" y="1254984"/>
                  </a:lnTo>
                  <a:cubicBezTo>
                    <a:pt x="102534" y="1248890"/>
                    <a:pt x="149106" y="1245744"/>
                    <a:pt x="196412" y="1245744"/>
                  </a:cubicBezTo>
                  <a:cubicBezTo>
                    <a:pt x="574860" y="1245744"/>
                    <a:pt x="906286" y="1447077"/>
                    <a:pt x="1089420" y="1748478"/>
                  </a:cubicBezTo>
                  <a:lnTo>
                    <a:pt x="1119656" y="1807540"/>
                  </a:lnTo>
                  <a:lnTo>
                    <a:pt x="1264594" y="1770273"/>
                  </a:lnTo>
                  <a:lnTo>
                    <a:pt x="1214584" y="1672586"/>
                  </a:lnTo>
                  <a:cubicBezTo>
                    <a:pt x="1005780" y="1328940"/>
                    <a:pt x="627904" y="1099389"/>
                    <a:pt x="196412" y="1099389"/>
                  </a:cubicBezTo>
                  <a:cubicBezTo>
                    <a:pt x="142476" y="1099389"/>
                    <a:pt x="89376" y="1102976"/>
                    <a:pt x="37342" y="1109924"/>
                  </a:cubicBezTo>
                  <a:lnTo>
                    <a:pt x="0" y="1117432"/>
                  </a:lnTo>
                  <a:lnTo>
                    <a:pt x="0" y="956058"/>
                  </a:lnTo>
                  <a:lnTo>
                    <a:pt x="30860" y="950379"/>
                  </a:lnTo>
                  <a:cubicBezTo>
                    <a:pt x="85116" y="943743"/>
                    <a:pt x="140364" y="940326"/>
                    <a:pt x="196412" y="940326"/>
                  </a:cubicBezTo>
                  <a:cubicBezTo>
                    <a:pt x="685556" y="940326"/>
                    <a:pt x="1113920" y="1200547"/>
                    <a:pt x="1350620" y="1590105"/>
                  </a:cubicBezTo>
                  <a:lnTo>
                    <a:pt x="1426788" y="1738888"/>
                  </a:lnTo>
                  <a:lnTo>
                    <a:pt x="1555418" y="1719257"/>
                  </a:lnTo>
                  <a:lnTo>
                    <a:pt x="1565690" y="1718739"/>
                  </a:lnTo>
                  <a:lnTo>
                    <a:pt x="1563388" y="1712450"/>
                  </a:lnTo>
                  <a:cubicBezTo>
                    <a:pt x="1338172" y="1179977"/>
                    <a:pt x="810924" y="806357"/>
                    <a:pt x="196412" y="806357"/>
                  </a:cubicBezTo>
                  <a:cubicBezTo>
                    <a:pt x="140402" y="806357"/>
                    <a:pt x="85118" y="809461"/>
                    <a:pt x="30720" y="815506"/>
                  </a:cubicBezTo>
                  <a:lnTo>
                    <a:pt x="0" y="820639"/>
                  </a:lnTo>
                  <a:lnTo>
                    <a:pt x="0" y="650853"/>
                  </a:lnTo>
                  <a:lnTo>
                    <a:pt x="6832" y="649678"/>
                  </a:lnTo>
                  <a:cubicBezTo>
                    <a:pt x="69040" y="642567"/>
                    <a:pt x="132300" y="638912"/>
                    <a:pt x="196412" y="638912"/>
                  </a:cubicBezTo>
                  <a:cubicBezTo>
                    <a:pt x="880282" y="638912"/>
                    <a:pt x="1467040" y="1054702"/>
                    <a:pt x="1717676" y="1647272"/>
                  </a:cubicBezTo>
                  <a:lnTo>
                    <a:pt x="1740600" y="1709906"/>
                  </a:lnTo>
                  <a:lnTo>
                    <a:pt x="1789548" y="1707434"/>
                  </a:lnTo>
                  <a:lnTo>
                    <a:pt x="1882696" y="1711552"/>
                  </a:lnTo>
                  <a:lnTo>
                    <a:pt x="1852214" y="1625834"/>
                  </a:lnTo>
                  <a:cubicBezTo>
                    <a:pt x="1588816" y="969697"/>
                    <a:pt x="946722" y="506384"/>
                    <a:pt x="196412" y="506384"/>
                  </a:cubicBezTo>
                  <a:cubicBezTo>
                    <a:pt x="135810" y="506384"/>
                    <a:pt x="75914" y="509407"/>
                    <a:pt x="16868" y="515309"/>
                  </a:cubicBezTo>
                  <a:lnTo>
                    <a:pt x="0" y="517843"/>
                  </a:lnTo>
                  <a:lnTo>
                    <a:pt x="0" y="332949"/>
                  </a:lnTo>
                  <a:lnTo>
                    <a:pt x="196412" y="323031"/>
                  </a:lnTo>
                  <a:cubicBezTo>
                    <a:pt x="1079018" y="323031"/>
                    <a:pt x="1825844" y="904369"/>
                    <a:pt x="2074872" y="1705027"/>
                  </a:cubicBezTo>
                  <a:lnTo>
                    <a:pt x="2080774" y="1727977"/>
                  </a:lnTo>
                  <a:lnTo>
                    <a:pt x="2194902" y="1743201"/>
                  </a:lnTo>
                  <a:lnTo>
                    <a:pt x="2220384" y="1748912"/>
                  </a:lnTo>
                  <a:lnTo>
                    <a:pt x="2199152" y="1666332"/>
                  </a:lnTo>
                  <a:cubicBezTo>
                    <a:pt x="1933644" y="812702"/>
                    <a:pt x="1137410" y="192903"/>
                    <a:pt x="196412" y="192903"/>
                  </a:cubicBezTo>
                  <a:lnTo>
                    <a:pt x="0" y="202821"/>
                  </a:lnTo>
                  <a:lnTo>
                    <a:pt x="0" y="99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CAC84C84-1BDA-471F-A1AD-A56D11322F24}"/>
              </a:ext>
            </a:extLst>
          </p:cNvPr>
          <p:cNvGrpSpPr/>
          <p:nvPr/>
        </p:nvGrpSpPr>
        <p:grpSpPr>
          <a:xfrm>
            <a:off x="761271" y="2825708"/>
            <a:ext cx="900000" cy="1620000"/>
            <a:chOff x="761271" y="772622"/>
            <a:chExt cx="900000" cy="1620000"/>
          </a:xfrm>
          <a:solidFill>
            <a:schemeClr val="tx1"/>
          </a:solidFill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3DD31A0-5B4A-4BE5-B8AB-C6C6B8145C38}"/>
                </a:ext>
              </a:extLst>
            </p:cNvPr>
            <p:cNvSpPr/>
            <p:nvPr/>
          </p:nvSpPr>
          <p:spPr>
            <a:xfrm>
              <a:off x="761271" y="772622"/>
              <a:ext cx="900000" cy="162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45BA376-5FB0-4C72-9557-2A96E18D7733}"/>
                </a:ext>
              </a:extLst>
            </p:cNvPr>
            <p:cNvSpPr/>
            <p:nvPr/>
          </p:nvSpPr>
          <p:spPr>
            <a:xfrm>
              <a:off x="761271" y="772622"/>
              <a:ext cx="900000" cy="1620000"/>
            </a:xfrm>
            <a:custGeom>
              <a:avLst/>
              <a:gdLst>
                <a:gd name="connsiteX0" fmla="*/ 0 w 3327399"/>
                <a:gd name="connsiteY0" fmla="*/ 4406433 h 5733106"/>
                <a:gd name="connsiteX1" fmla="*/ 66784 w 3327399"/>
                <a:gd name="connsiteY1" fmla="*/ 4409806 h 5733106"/>
                <a:gd name="connsiteX2" fmla="*/ 1235391 w 3327399"/>
                <a:gd name="connsiteY2" fmla="*/ 5704784 h 5733106"/>
                <a:gd name="connsiteX3" fmla="*/ 1233961 w 3327399"/>
                <a:gd name="connsiteY3" fmla="*/ 5733106 h 5733106"/>
                <a:gd name="connsiteX4" fmla="*/ 584316 w 3327399"/>
                <a:gd name="connsiteY4" fmla="*/ 5733106 h 5733106"/>
                <a:gd name="connsiteX5" fmla="*/ 587171 w 3327399"/>
                <a:gd name="connsiteY5" fmla="*/ 5704784 h 5733106"/>
                <a:gd name="connsiteX6" fmla="*/ 65391 w 3327399"/>
                <a:gd name="connsiteY6" fmla="*/ 5064582 h 5733106"/>
                <a:gd name="connsiteX7" fmla="*/ 0 w 3327399"/>
                <a:gd name="connsiteY7" fmla="*/ 5057990 h 5733106"/>
                <a:gd name="connsiteX8" fmla="*/ 1671236 w 3327399"/>
                <a:gd name="connsiteY8" fmla="*/ 3343873 h 5733106"/>
                <a:gd name="connsiteX9" fmla="*/ 1112364 w 3327399"/>
                <a:gd name="connsiteY9" fmla="*/ 3658500 h 5733106"/>
                <a:gd name="connsiteX10" fmla="*/ 1079394 w 3327399"/>
                <a:gd name="connsiteY10" fmla="*/ 3722902 h 5733106"/>
                <a:gd name="connsiteX11" fmla="*/ 1109273 w 3327399"/>
                <a:gd name="connsiteY11" fmla="*/ 3739248 h 5733106"/>
                <a:gd name="connsiteX12" fmla="*/ 1533370 w 3327399"/>
                <a:gd name="connsiteY12" fmla="*/ 4066260 h 5733106"/>
                <a:gd name="connsiteX13" fmla="*/ 1600420 w 3327399"/>
                <a:gd name="connsiteY13" fmla="*/ 4137007 h 5733106"/>
                <a:gd name="connsiteX14" fmla="*/ 1724681 w 3327399"/>
                <a:gd name="connsiteY14" fmla="*/ 4009746 h 5733106"/>
                <a:gd name="connsiteX15" fmla="*/ 2172859 w 3327399"/>
                <a:gd name="connsiteY15" fmla="*/ 3691247 h 5733106"/>
                <a:gd name="connsiteX16" fmla="*/ 2230266 w 3327399"/>
                <a:gd name="connsiteY16" fmla="*/ 3663592 h 5733106"/>
                <a:gd name="connsiteX17" fmla="*/ 2213111 w 3327399"/>
                <a:gd name="connsiteY17" fmla="*/ 3631986 h 5733106"/>
                <a:gd name="connsiteX18" fmla="*/ 1671236 w 3327399"/>
                <a:gd name="connsiteY18" fmla="*/ 3343873 h 5733106"/>
                <a:gd name="connsiteX19" fmla="*/ 1671237 w 3327399"/>
                <a:gd name="connsiteY19" fmla="*/ 2267594 h 5733106"/>
                <a:gd name="connsiteX20" fmla="*/ 462873 w 3327399"/>
                <a:gd name="connsiteY20" fmla="*/ 2759644 h 5733106"/>
                <a:gd name="connsiteX21" fmla="*/ 342987 w 3327399"/>
                <a:gd name="connsiteY21" fmla="*/ 2889982 h 5733106"/>
                <a:gd name="connsiteX22" fmla="*/ 443677 w 3327399"/>
                <a:gd name="connsiteY22" fmla="*/ 3089993 h 5733106"/>
                <a:gd name="connsiteX23" fmla="*/ 535731 w 3327399"/>
                <a:gd name="connsiteY23" fmla="*/ 3343361 h 5733106"/>
                <a:gd name="connsiteX24" fmla="*/ 539169 w 3327399"/>
                <a:gd name="connsiteY24" fmla="*/ 3357084 h 5733106"/>
                <a:gd name="connsiteX25" fmla="*/ 618842 w 3327399"/>
                <a:gd name="connsiteY25" fmla="*/ 3231113 h 5733106"/>
                <a:gd name="connsiteX26" fmla="*/ 1671236 w 3327399"/>
                <a:gd name="connsiteY26" fmla="*/ 2695653 h 5733106"/>
                <a:gd name="connsiteX27" fmla="*/ 2784484 w 3327399"/>
                <a:gd name="connsiteY27" fmla="*/ 3322374 h 5733106"/>
                <a:gd name="connsiteX28" fmla="*/ 2851826 w 3327399"/>
                <a:gd name="connsiteY28" fmla="*/ 3453918 h 5733106"/>
                <a:gd name="connsiteX29" fmla="*/ 3030239 w 3327399"/>
                <a:gd name="connsiteY29" fmla="*/ 3426689 h 5733106"/>
                <a:gd name="connsiteX30" fmla="*/ 3264370 w 3327399"/>
                <a:gd name="connsiteY30" fmla="*/ 3414866 h 5733106"/>
                <a:gd name="connsiteX31" fmla="*/ 3298941 w 3327399"/>
                <a:gd name="connsiteY31" fmla="*/ 3416612 h 5733106"/>
                <a:gd name="connsiteX32" fmla="*/ 3265063 w 3327399"/>
                <a:gd name="connsiteY32" fmla="*/ 3324053 h 5733106"/>
                <a:gd name="connsiteX33" fmla="*/ 1671237 w 3327399"/>
                <a:gd name="connsiteY33" fmla="*/ 2267594 h 5733106"/>
                <a:gd name="connsiteX34" fmla="*/ 78103 w 3327399"/>
                <a:gd name="connsiteY34" fmla="*/ 0 h 5733106"/>
                <a:gd name="connsiteX35" fmla="*/ 1728578 w 3327399"/>
                <a:gd name="connsiteY35" fmla="*/ 702572 h 5733106"/>
                <a:gd name="connsiteX36" fmla="*/ 1736961 w 3327399"/>
                <a:gd name="connsiteY36" fmla="*/ 711997 h 5733106"/>
                <a:gd name="connsiteX37" fmla="*/ 1774492 w 3327399"/>
                <a:gd name="connsiteY37" fmla="*/ 670702 h 5733106"/>
                <a:gd name="connsiteX38" fmla="*/ 3159578 w 3327399"/>
                <a:gd name="connsiteY38" fmla="*/ 11823 h 5733106"/>
                <a:gd name="connsiteX39" fmla="*/ 3327399 w 3327399"/>
                <a:gd name="connsiteY39" fmla="*/ 3349 h 5733106"/>
                <a:gd name="connsiteX40" fmla="*/ 3327399 w 3327399"/>
                <a:gd name="connsiteY40" fmla="*/ 563456 h 5733106"/>
                <a:gd name="connsiteX41" fmla="*/ 3219578 w 3327399"/>
                <a:gd name="connsiteY41" fmla="*/ 568816 h 5733106"/>
                <a:gd name="connsiteX42" fmla="*/ 2185345 w 3327399"/>
                <a:gd name="connsiteY42" fmla="*/ 1052210 h 5733106"/>
                <a:gd name="connsiteX43" fmla="*/ 2075414 w 3327399"/>
                <a:gd name="connsiteY43" fmla="*/ 1171726 h 5733106"/>
                <a:gd name="connsiteX44" fmla="*/ 2140702 w 3327399"/>
                <a:gd name="connsiteY44" fmla="*/ 1294018 h 5733106"/>
                <a:gd name="connsiteX45" fmla="*/ 2213641 w 3327399"/>
                <a:gd name="connsiteY45" fmla="*/ 1461653 h 5733106"/>
                <a:gd name="connsiteX46" fmla="*/ 2272237 w 3327399"/>
                <a:gd name="connsiteY46" fmla="*/ 1632896 h 5733106"/>
                <a:gd name="connsiteX47" fmla="*/ 2341314 w 3327399"/>
                <a:gd name="connsiteY47" fmla="*/ 1523679 h 5733106"/>
                <a:gd name="connsiteX48" fmla="*/ 3234031 w 3327399"/>
                <a:gd name="connsiteY48" fmla="*/ 997915 h 5733106"/>
                <a:gd name="connsiteX49" fmla="*/ 3327399 w 3327399"/>
                <a:gd name="connsiteY49" fmla="*/ 992246 h 5733106"/>
                <a:gd name="connsiteX50" fmla="*/ 3327399 w 3327399"/>
                <a:gd name="connsiteY50" fmla="*/ 1640831 h 5733106"/>
                <a:gd name="connsiteX51" fmla="*/ 3306395 w 3327399"/>
                <a:gd name="connsiteY51" fmla="*/ 1642223 h 5733106"/>
                <a:gd name="connsiteX52" fmla="*/ 2834836 w 3327399"/>
                <a:gd name="connsiteY52" fmla="*/ 1951067 h 5733106"/>
                <a:gd name="connsiteX53" fmla="*/ 2804057 w 3327399"/>
                <a:gd name="connsiteY53" fmla="*/ 2011189 h 5733106"/>
                <a:gd name="connsiteX54" fmla="*/ 2934366 w 3327399"/>
                <a:gd name="connsiteY54" fmla="*/ 2087018 h 5733106"/>
                <a:gd name="connsiteX55" fmla="*/ 3146311 w 3327399"/>
                <a:gd name="connsiteY55" fmla="*/ 2245749 h 5733106"/>
                <a:gd name="connsiteX56" fmla="*/ 3327399 w 3327399"/>
                <a:gd name="connsiteY56" fmla="*/ 2417113 h 5733106"/>
                <a:gd name="connsiteX57" fmla="*/ 3327399 w 3327399"/>
                <a:gd name="connsiteY57" fmla="*/ 3978209 h 5733106"/>
                <a:gd name="connsiteX58" fmla="*/ 3264370 w 3327399"/>
                <a:gd name="connsiteY58" fmla="*/ 3975026 h 5733106"/>
                <a:gd name="connsiteX59" fmla="*/ 2056006 w 3327399"/>
                <a:gd name="connsiteY59" fmla="*/ 4467075 h 5733106"/>
                <a:gd name="connsiteX60" fmla="*/ 1936650 w 3327399"/>
                <a:gd name="connsiteY60" fmla="*/ 4596836 h 5733106"/>
                <a:gd name="connsiteX61" fmla="*/ 1960308 w 3327399"/>
                <a:gd name="connsiteY61" fmla="*/ 4637697 h 5733106"/>
                <a:gd name="connsiteX62" fmla="*/ 2103295 w 3327399"/>
                <a:gd name="connsiteY62" fmla="*/ 4970342 h 5733106"/>
                <a:gd name="connsiteX63" fmla="*/ 2131401 w 3327399"/>
                <a:gd name="connsiteY63" fmla="*/ 5065940 h 5733106"/>
                <a:gd name="connsiteX64" fmla="*/ 2211975 w 3327399"/>
                <a:gd name="connsiteY64" fmla="*/ 4938544 h 5733106"/>
                <a:gd name="connsiteX65" fmla="*/ 3264369 w 3327399"/>
                <a:gd name="connsiteY65" fmla="*/ 4403085 h 5733106"/>
                <a:gd name="connsiteX66" fmla="*/ 3327399 w 3327399"/>
                <a:gd name="connsiteY66" fmla="*/ 4406268 h 5733106"/>
                <a:gd name="connsiteX67" fmla="*/ 3327399 w 3327399"/>
                <a:gd name="connsiteY67" fmla="*/ 5057659 h 5733106"/>
                <a:gd name="connsiteX68" fmla="*/ 3264369 w 3327399"/>
                <a:gd name="connsiteY68" fmla="*/ 5051305 h 5733106"/>
                <a:gd name="connsiteX69" fmla="*/ 2610890 w 3327399"/>
                <a:gd name="connsiteY69" fmla="*/ 5704784 h 5733106"/>
                <a:gd name="connsiteX70" fmla="*/ 2613745 w 3327399"/>
                <a:gd name="connsiteY70" fmla="*/ 5733106 h 5733106"/>
                <a:gd name="connsiteX71" fmla="*/ 1662022 w 3327399"/>
                <a:gd name="connsiteY71" fmla="*/ 5733106 h 5733106"/>
                <a:gd name="connsiteX72" fmla="*/ 1663452 w 3327399"/>
                <a:gd name="connsiteY72" fmla="*/ 5704785 h 5733106"/>
                <a:gd name="connsiteX73" fmla="*/ 110551 w 3327399"/>
                <a:gd name="connsiteY73" fmla="*/ 3983957 h 5733106"/>
                <a:gd name="connsiteX74" fmla="*/ 0 w 3327399"/>
                <a:gd name="connsiteY74" fmla="*/ 3978374 h 5733106"/>
                <a:gd name="connsiteX75" fmla="*/ 0 w 3327399"/>
                <a:gd name="connsiteY75" fmla="*/ 2420215 h 5733106"/>
                <a:gd name="connsiteX76" fmla="*/ 7610 w 3327399"/>
                <a:gd name="connsiteY76" fmla="*/ 2427416 h 5733106"/>
                <a:gd name="connsiteX77" fmla="*/ 8435 w 3327399"/>
                <a:gd name="connsiteY77" fmla="*/ 2428399 h 5733106"/>
                <a:gd name="connsiteX78" fmla="*/ 131547 w 3327399"/>
                <a:gd name="connsiteY78" fmla="*/ 2302313 h 5733106"/>
                <a:gd name="connsiteX79" fmla="*/ 579726 w 3327399"/>
                <a:gd name="connsiteY79" fmla="*/ 1983815 h 5733106"/>
                <a:gd name="connsiteX80" fmla="*/ 637133 w 3327399"/>
                <a:gd name="connsiteY80" fmla="*/ 1956161 h 5733106"/>
                <a:gd name="connsiteX81" fmla="*/ 619977 w 3327399"/>
                <a:gd name="connsiteY81" fmla="*/ 1924553 h 5733106"/>
                <a:gd name="connsiteX82" fmla="*/ 78102 w 3327399"/>
                <a:gd name="connsiteY82" fmla="*/ 1636440 h 5733106"/>
                <a:gd name="connsiteX83" fmla="*/ 0 w 3327399"/>
                <a:gd name="connsiteY83" fmla="*/ 1641613 h 5733106"/>
                <a:gd name="connsiteX84" fmla="*/ 0 w 3327399"/>
                <a:gd name="connsiteY84" fmla="*/ 992962 h 5733106"/>
                <a:gd name="connsiteX85" fmla="*/ 78102 w 3327399"/>
                <a:gd name="connsiteY85" fmla="*/ 988219 h 5733106"/>
                <a:gd name="connsiteX86" fmla="*/ 1191350 w 3327399"/>
                <a:gd name="connsiteY86" fmla="*/ 1614941 h 5733106"/>
                <a:gd name="connsiteX87" fmla="*/ 1258693 w 3327399"/>
                <a:gd name="connsiteY87" fmla="*/ 1746486 h 5733106"/>
                <a:gd name="connsiteX88" fmla="*/ 1437106 w 3327399"/>
                <a:gd name="connsiteY88" fmla="*/ 1719258 h 5733106"/>
                <a:gd name="connsiteX89" fmla="*/ 1671237 w 3327399"/>
                <a:gd name="connsiteY89" fmla="*/ 1707434 h 5733106"/>
                <a:gd name="connsiteX90" fmla="*/ 1705726 w 3327399"/>
                <a:gd name="connsiteY90" fmla="*/ 1708958 h 5733106"/>
                <a:gd name="connsiteX91" fmla="*/ 1671929 w 3327399"/>
                <a:gd name="connsiteY91" fmla="*/ 1616619 h 5733106"/>
                <a:gd name="connsiteX92" fmla="*/ 78103 w 3327399"/>
                <a:gd name="connsiteY92" fmla="*/ 560160 h 5733106"/>
                <a:gd name="connsiteX93" fmla="*/ 0 w 3327399"/>
                <a:gd name="connsiteY93" fmla="*/ 564043 h 5733106"/>
                <a:gd name="connsiteX94" fmla="*/ 0 w 3327399"/>
                <a:gd name="connsiteY94" fmla="*/ 3944 h 5733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327399" h="5733106">
                  <a:moveTo>
                    <a:pt x="0" y="4406433"/>
                  </a:moveTo>
                  <a:lnTo>
                    <a:pt x="66784" y="4409806"/>
                  </a:lnTo>
                  <a:cubicBezTo>
                    <a:pt x="723174" y="4476465"/>
                    <a:pt x="1235391" y="5030807"/>
                    <a:pt x="1235391" y="5704784"/>
                  </a:cubicBezTo>
                  <a:lnTo>
                    <a:pt x="1233961" y="5733106"/>
                  </a:lnTo>
                  <a:lnTo>
                    <a:pt x="584316" y="5733106"/>
                  </a:lnTo>
                  <a:lnTo>
                    <a:pt x="587171" y="5704784"/>
                  </a:lnTo>
                  <a:cubicBezTo>
                    <a:pt x="587171" y="5388992"/>
                    <a:pt x="363170" y="5125516"/>
                    <a:pt x="65391" y="5064582"/>
                  </a:cubicBezTo>
                  <a:lnTo>
                    <a:pt x="0" y="5057990"/>
                  </a:lnTo>
                  <a:close/>
                  <a:moveTo>
                    <a:pt x="1671236" y="3343873"/>
                  </a:moveTo>
                  <a:cubicBezTo>
                    <a:pt x="1434392" y="3343873"/>
                    <a:pt x="1226975" y="3469874"/>
                    <a:pt x="1112364" y="3658500"/>
                  </a:cubicBezTo>
                  <a:lnTo>
                    <a:pt x="1079394" y="3722902"/>
                  </a:lnTo>
                  <a:lnTo>
                    <a:pt x="1109273" y="3739248"/>
                  </a:lnTo>
                  <a:cubicBezTo>
                    <a:pt x="1263320" y="3831582"/>
                    <a:pt x="1405612" y="3941512"/>
                    <a:pt x="1533370" y="4066260"/>
                  </a:cubicBezTo>
                  <a:lnTo>
                    <a:pt x="1600420" y="4137007"/>
                  </a:lnTo>
                  <a:lnTo>
                    <a:pt x="1724681" y="4009746"/>
                  </a:lnTo>
                  <a:cubicBezTo>
                    <a:pt x="1860234" y="3886543"/>
                    <a:pt x="2010626" y="3779378"/>
                    <a:pt x="2172859" y="3691247"/>
                  </a:cubicBezTo>
                  <a:lnTo>
                    <a:pt x="2230266" y="3663592"/>
                  </a:lnTo>
                  <a:lnTo>
                    <a:pt x="2213111" y="3631986"/>
                  </a:lnTo>
                  <a:cubicBezTo>
                    <a:pt x="2095676" y="3458159"/>
                    <a:pt x="1896802" y="3343873"/>
                    <a:pt x="1671236" y="3343873"/>
                  </a:cubicBezTo>
                  <a:close/>
                  <a:moveTo>
                    <a:pt x="1671237" y="2267594"/>
                  </a:moveTo>
                  <a:cubicBezTo>
                    <a:pt x="1201041" y="2267594"/>
                    <a:pt x="774662" y="2455202"/>
                    <a:pt x="462873" y="2759644"/>
                  </a:cubicBezTo>
                  <a:lnTo>
                    <a:pt x="342987" y="2889982"/>
                  </a:lnTo>
                  <a:lnTo>
                    <a:pt x="443677" y="3089993"/>
                  </a:lnTo>
                  <a:cubicBezTo>
                    <a:pt x="479138" y="3172074"/>
                    <a:pt x="509934" y="3256641"/>
                    <a:pt x="535731" y="3343361"/>
                  </a:cubicBezTo>
                  <a:lnTo>
                    <a:pt x="539169" y="3357084"/>
                  </a:lnTo>
                  <a:lnTo>
                    <a:pt x="618842" y="3231113"/>
                  </a:lnTo>
                  <a:cubicBezTo>
                    <a:pt x="855557" y="2906552"/>
                    <a:pt x="1238767" y="2695653"/>
                    <a:pt x="1671236" y="2695653"/>
                  </a:cubicBezTo>
                  <a:cubicBezTo>
                    <a:pt x="2143020" y="2695653"/>
                    <a:pt x="2556183" y="2946640"/>
                    <a:pt x="2784484" y="3322374"/>
                  </a:cubicBezTo>
                  <a:lnTo>
                    <a:pt x="2851826" y="3453918"/>
                  </a:lnTo>
                  <a:lnTo>
                    <a:pt x="3030239" y="3426689"/>
                  </a:lnTo>
                  <a:cubicBezTo>
                    <a:pt x="3107220" y="3418871"/>
                    <a:pt x="3185327" y="3414866"/>
                    <a:pt x="3264370" y="3414866"/>
                  </a:cubicBezTo>
                  <a:lnTo>
                    <a:pt x="3298941" y="3416612"/>
                  </a:lnTo>
                  <a:lnTo>
                    <a:pt x="3265063" y="3324053"/>
                  </a:lnTo>
                  <a:cubicBezTo>
                    <a:pt x="3002472" y="2703216"/>
                    <a:pt x="2387727" y="2267594"/>
                    <a:pt x="1671237" y="2267594"/>
                  </a:cubicBezTo>
                  <a:close/>
                  <a:moveTo>
                    <a:pt x="78103" y="0"/>
                  </a:moveTo>
                  <a:cubicBezTo>
                    <a:pt x="726503" y="0"/>
                    <a:pt x="1311959" y="269489"/>
                    <a:pt x="1728578" y="702572"/>
                  </a:cubicBezTo>
                  <a:lnTo>
                    <a:pt x="1736961" y="711997"/>
                  </a:lnTo>
                  <a:lnTo>
                    <a:pt x="1774492" y="670702"/>
                  </a:lnTo>
                  <a:cubicBezTo>
                    <a:pt x="2137087" y="308107"/>
                    <a:pt x="2620716" y="66547"/>
                    <a:pt x="3159578" y="11823"/>
                  </a:cubicBezTo>
                  <a:lnTo>
                    <a:pt x="3327399" y="3349"/>
                  </a:lnTo>
                  <a:lnTo>
                    <a:pt x="3327399" y="563456"/>
                  </a:lnTo>
                  <a:lnTo>
                    <a:pt x="3219578" y="568816"/>
                  </a:lnTo>
                  <a:cubicBezTo>
                    <a:pt x="2818709" y="608887"/>
                    <a:pt x="2458160" y="785823"/>
                    <a:pt x="2185345" y="1052210"/>
                  </a:cubicBezTo>
                  <a:lnTo>
                    <a:pt x="2075414" y="1171726"/>
                  </a:lnTo>
                  <a:lnTo>
                    <a:pt x="2140702" y="1294018"/>
                  </a:lnTo>
                  <a:cubicBezTo>
                    <a:pt x="2167162" y="1348720"/>
                    <a:pt x="2191511" y="1404633"/>
                    <a:pt x="2213641" y="1461653"/>
                  </a:cubicBezTo>
                  <a:lnTo>
                    <a:pt x="2272237" y="1632896"/>
                  </a:lnTo>
                  <a:lnTo>
                    <a:pt x="2341314" y="1523679"/>
                  </a:lnTo>
                  <a:cubicBezTo>
                    <a:pt x="2548440" y="1239688"/>
                    <a:pt x="2867725" y="1042720"/>
                    <a:pt x="3234031" y="997915"/>
                  </a:cubicBezTo>
                  <a:lnTo>
                    <a:pt x="3327399" y="992246"/>
                  </a:lnTo>
                  <a:lnTo>
                    <a:pt x="3327399" y="1640831"/>
                  </a:lnTo>
                  <a:lnTo>
                    <a:pt x="3306395" y="1642223"/>
                  </a:lnTo>
                  <a:cubicBezTo>
                    <a:pt x="3106460" y="1668919"/>
                    <a:pt x="2935121" y="1786018"/>
                    <a:pt x="2834836" y="1951067"/>
                  </a:cubicBezTo>
                  <a:lnTo>
                    <a:pt x="2804057" y="2011189"/>
                  </a:lnTo>
                  <a:lnTo>
                    <a:pt x="2934366" y="2087018"/>
                  </a:lnTo>
                  <a:cubicBezTo>
                    <a:pt x="3008120" y="2135883"/>
                    <a:pt x="3078880" y="2188904"/>
                    <a:pt x="3146311" y="2245749"/>
                  </a:cubicBezTo>
                  <a:lnTo>
                    <a:pt x="3327399" y="2417113"/>
                  </a:lnTo>
                  <a:lnTo>
                    <a:pt x="3327399" y="3978209"/>
                  </a:lnTo>
                  <a:lnTo>
                    <a:pt x="3264370" y="3975026"/>
                  </a:lnTo>
                  <a:cubicBezTo>
                    <a:pt x="2794174" y="3975026"/>
                    <a:pt x="2367795" y="4162633"/>
                    <a:pt x="2056006" y="4467075"/>
                  </a:cubicBezTo>
                  <a:lnTo>
                    <a:pt x="1936650" y="4596836"/>
                  </a:lnTo>
                  <a:lnTo>
                    <a:pt x="1960308" y="4637697"/>
                  </a:lnTo>
                  <a:cubicBezTo>
                    <a:pt x="2016350" y="4743914"/>
                    <a:pt x="2064287" y="4855070"/>
                    <a:pt x="2103295" y="4970342"/>
                  </a:cubicBezTo>
                  <a:lnTo>
                    <a:pt x="2131401" y="5065940"/>
                  </a:lnTo>
                  <a:lnTo>
                    <a:pt x="2211975" y="4938544"/>
                  </a:lnTo>
                  <a:cubicBezTo>
                    <a:pt x="2448690" y="4613983"/>
                    <a:pt x="2831900" y="4403085"/>
                    <a:pt x="3264369" y="4403085"/>
                  </a:cubicBezTo>
                  <a:lnTo>
                    <a:pt x="3327399" y="4406268"/>
                  </a:lnTo>
                  <a:lnTo>
                    <a:pt x="3327399" y="5057659"/>
                  </a:lnTo>
                  <a:lnTo>
                    <a:pt x="3264369" y="5051305"/>
                  </a:lnTo>
                  <a:cubicBezTo>
                    <a:pt x="2903463" y="5051305"/>
                    <a:pt x="2610890" y="5343878"/>
                    <a:pt x="2610890" y="5704784"/>
                  </a:cubicBezTo>
                  <a:lnTo>
                    <a:pt x="2613745" y="5733106"/>
                  </a:lnTo>
                  <a:lnTo>
                    <a:pt x="1662022" y="5733106"/>
                  </a:lnTo>
                  <a:lnTo>
                    <a:pt x="1663452" y="5704785"/>
                  </a:lnTo>
                  <a:cubicBezTo>
                    <a:pt x="1663452" y="4809172"/>
                    <a:pt x="982793" y="4072537"/>
                    <a:pt x="110551" y="3983957"/>
                  </a:cubicBezTo>
                  <a:lnTo>
                    <a:pt x="0" y="3978374"/>
                  </a:lnTo>
                  <a:lnTo>
                    <a:pt x="0" y="2420215"/>
                  </a:lnTo>
                  <a:lnTo>
                    <a:pt x="7610" y="2427416"/>
                  </a:lnTo>
                  <a:lnTo>
                    <a:pt x="8435" y="2428399"/>
                  </a:lnTo>
                  <a:lnTo>
                    <a:pt x="131547" y="2302313"/>
                  </a:lnTo>
                  <a:cubicBezTo>
                    <a:pt x="267101" y="2179111"/>
                    <a:pt x="417493" y="2071945"/>
                    <a:pt x="579726" y="1983815"/>
                  </a:cubicBezTo>
                  <a:lnTo>
                    <a:pt x="637133" y="1956161"/>
                  </a:lnTo>
                  <a:lnTo>
                    <a:pt x="619977" y="1924553"/>
                  </a:lnTo>
                  <a:cubicBezTo>
                    <a:pt x="502542" y="1750727"/>
                    <a:pt x="303669" y="1636440"/>
                    <a:pt x="78102" y="1636440"/>
                  </a:cubicBezTo>
                  <a:lnTo>
                    <a:pt x="0" y="1641613"/>
                  </a:lnTo>
                  <a:lnTo>
                    <a:pt x="0" y="992962"/>
                  </a:lnTo>
                  <a:lnTo>
                    <a:pt x="78102" y="988219"/>
                  </a:lnTo>
                  <a:cubicBezTo>
                    <a:pt x="549886" y="988219"/>
                    <a:pt x="963049" y="1239206"/>
                    <a:pt x="1191350" y="1614941"/>
                  </a:cubicBezTo>
                  <a:lnTo>
                    <a:pt x="1258693" y="1746486"/>
                  </a:lnTo>
                  <a:lnTo>
                    <a:pt x="1437106" y="1719258"/>
                  </a:lnTo>
                  <a:cubicBezTo>
                    <a:pt x="1514087" y="1711439"/>
                    <a:pt x="1592194" y="1707434"/>
                    <a:pt x="1671237" y="1707434"/>
                  </a:cubicBezTo>
                  <a:lnTo>
                    <a:pt x="1705726" y="1708958"/>
                  </a:lnTo>
                  <a:lnTo>
                    <a:pt x="1671929" y="1616619"/>
                  </a:lnTo>
                  <a:cubicBezTo>
                    <a:pt x="1409338" y="995782"/>
                    <a:pt x="794593" y="560160"/>
                    <a:pt x="78103" y="560160"/>
                  </a:cubicBezTo>
                  <a:lnTo>
                    <a:pt x="0" y="564043"/>
                  </a:lnTo>
                  <a:lnTo>
                    <a:pt x="0" y="394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A99C3074-D1A2-4196-9636-643E39DAC59A}"/>
              </a:ext>
            </a:extLst>
          </p:cNvPr>
          <p:cNvGrpSpPr/>
          <p:nvPr/>
        </p:nvGrpSpPr>
        <p:grpSpPr>
          <a:xfrm>
            <a:off x="6373866" y="4878795"/>
            <a:ext cx="900000" cy="1620000"/>
            <a:chOff x="4815717" y="772622"/>
            <a:chExt cx="900000" cy="1620000"/>
          </a:xfrm>
          <a:solidFill>
            <a:schemeClr val="accent6">
              <a:lumMod val="50000"/>
            </a:schemeClr>
          </a:solidFill>
        </p:grpSpPr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05472EF-9ECE-40BB-A8B1-D33BC5657FE9}"/>
                </a:ext>
              </a:extLst>
            </p:cNvPr>
            <p:cNvSpPr/>
            <p:nvPr/>
          </p:nvSpPr>
          <p:spPr>
            <a:xfrm>
              <a:off x="4815717" y="772622"/>
              <a:ext cx="900000" cy="162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9BBDA95D-AE37-4AAD-B9F4-23EB83ED5CFA}"/>
                </a:ext>
              </a:extLst>
            </p:cNvPr>
            <p:cNvSpPr/>
            <p:nvPr/>
          </p:nvSpPr>
          <p:spPr>
            <a:xfrm>
              <a:off x="4815717" y="772622"/>
              <a:ext cx="900000" cy="1620000"/>
            </a:xfrm>
            <a:custGeom>
              <a:avLst/>
              <a:gdLst>
                <a:gd name="connsiteX0" fmla="*/ 3359940 w 3377474"/>
                <a:gd name="connsiteY0" fmla="*/ 4750488 h 5747357"/>
                <a:gd name="connsiteX1" fmla="*/ 3377474 w 3377474"/>
                <a:gd name="connsiteY1" fmla="*/ 4751373 h 5747357"/>
                <a:gd name="connsiteX2" fmla="*/ 3377474 w 3377474"/>
                <a:gd name="connsiteY2" fmla="*/ 5079408 h 5747357"/>
                <a:gd name="connsiteX3" fmla="*/ 3359940 w 3377474"/>
                <a:gd name="connsiteY3" fmla="*/ 5077640 h 5747357"/>
                <a:gd name="connsiteX4" fmla="*/ 2732795 w 3377474"/>
                <a:gd name="connsiteY4" fmla="*/ 5704784 h 5747357"/>
                <a:gd name="connsiteX5" fmla="*/ 2737087 w 3377474"/>
                <a:gd name="connsiteY5" fmla="*/ 5747357 h 5747357"/>
                <a:gd name="connsiteX6" fmla="*/ 2409935 w 3377474"/>
                <a:gd name="connsiteY6" fmla="*/ 5747357 h 5747357"/>
                <a:gd name="connsiteX7" fmla="*/ 2405643 w 3377474"/>
                <a:gd name="connsiteY7" fmla="*/ 5704784 h 5747357"/>
                <a:gd name="connsiteX8" fmla="*/ 3359940 w 3377474"/>
                <a:gd name="connsiteY8" fmla="*/ 4750488 h 5747357"/>
                <a:gd name="connsiteX9" fmla="*/ 29263 w 3377474"/>
                <a:gd name="connsiteY9" fmla="*/ 4750488 h 5747357"/>
                <a:gd name="connsiteX10" fmla="*/ 983560 w 3377474"/>
                <a:gd name="connsiteY10" fmla="*/ 5704784 h 5747357"/>
                <a:gd name="connsiteX11" fmla="*/ 979269 w 3377474"/>
                <a:gd name="connsiteY11" fmla="*/ 5747357 h 5747357"/>
                <a:gd name="connsiteX12" fmla="*/ 652117 w 3377474"/>
                <a:gd name="connsiteY12" fmla="*/ 5747357 h 5747357"/>
                <a:gd name="connsiteX13" fmla="*/ 656408 w 3377474"/>
                <a:gd name="connsiteY13" fmla="*/ 5704784 h 5747357"/>
                <a:gd name="connsiteX14" fmla="*/ 29263 w 3377474"/>
                <a:gd name="connsiteY14" fmla="*/ 5077640 h 5747357"/>
                <a:gd name="connsiteX15" fmla="*/ 0 w 3377474"/>
                <a:gd name="connsiteY15" fmla="*/ 5080590 h 5747357"/>
                <a:gd name="connsiteX16" fmla="*/ 0 w 3377474"/>
                <a:gd name="connsiteY16" fmla="*/ 4751966 h 5747357"/>
                <a:gd name="connsiteX17" fmla="*/ 29262 w 3377474"/>
                <a:gd name="connsiteY17" fmla="*/ 4085641 h 5747357"/>
                <a:gd name="connsiteX18" fmla="*/ 1648404 w 3377474"/>
                <a:gd name="connsiteY18" fmla="*/ 5704783 h 5747357"/>
                <a:gd name="connsiteX19" fmla="*/ 1646255 w 3377474"/>
                <a:gd name="connsiteY19" fmla="*/ 5747357 h 5747357"/>
                <a:gd name="connsiteX20" fmla="*/ 1315756 w 3377474"/>
                <a:gd name="connsiteY20" fmla="*/ 5747357 h 5747357"/>
                <a:gd name="connsiteX21" fmla="*/ 1317905 w 3377474"/>
                <a:gd name="connsiteY21" fmla="*/ 5704783 h 5747357"/>
                <a:gd name="connsiteX22" fmla="*/ 29262 w 3377474"/>
                <a:gd name="connsiteY22" fmla="*/ 4416140 h 5747357"/>
                <a:gd name="connsiteX23" fmla="*/ 0 w 3377474"/>
                <a:gd name="connsiteY23" fmla="*/ 4417618 h 5747357"/>
                <a:gd name="connsiteX24" fmla="*/ 0 w 3377474"/>
                <a:gd name="connsiteY24" fmla="*/ 4087119 h 5747357"/>
                <a:gd name="connsiteX25" fmla="*/ 1766807 w 3377474"/>
                <a:gd name="connsiteY25" fmla="*/ 3370207 h 5747357"/>
                <a:gd name="connsiteX26" fmla="*/ 1230456 w 3377474"/>
                <a:gd name="connsiteY26" fmla="*/ 3672155 h 5747357"/>
                <a:gd name="connsiteX27" fmla="*/ 1198020 w 3377474"/>
                <a:gd name="connsiteY27" fmla="*/ 3735515 h 5747357"/>
                <a:gd name="connsiteX28" fmla="*/ 1204843 w 3377474"/>
                <a:gd name="connsiteY28" fmla="*/ 3739248 h 5747357"/>
                <a:gd name="connsiteX29" fmla="*/ 1628940 w 3377474"/>
                <a:gd name="connsiteY29" fmla="*/ 4066259 h 5747357"/>
                <a:gd name="connsiteX30" fmla="*/ 1695990 w 3377474"/>
                <a:gd name="connsiteY30" fmla="*/ 4137007 h 5747357"/>
                <a:gd name="connsiteX31" fmla="*/ 1820251 w 3377474"/>
                <a:gd name="connsiteY31" fmla="*/ 4009745 h 5747357"/>
                <a:gd name="connsiteX32" fmla="*/ 2268429 w 3377474"/>
                <a:gd name="connsiteY32" fmla="*/ 3691246 h 5747357"/>
                <a:gd name="connsiteX33" fmla="*/ 2302192 w 3377474"/>
                <a:gd name="connsiteY33" fmla="*/ 3674982 h 5747357"/>
                <a:gd name="connsiteX34" fmla="*/ 2286846 w 3377474"/>
                <a:gd name="connsiteY34" fmla="*/ 3646709 h 5747357"/>
                <a:gd name="connsiteX35" fmla="*/ 1766807 w 3377474"/>
                <a:gd name="connsiteY35" fmla="*/ 3370207 h 5747357"/>
                <a:gd name="connsiteX36" fmla="*/ 1766806 w 3377474"/>
                <a:gd name="connsiteY36" fmla="*/ 2708707 h 5747357"/>
                <a:gd name="connsiteX37" fmla="*/ 724968 w 3377474"/>
                <a:gd name="connsiteY37" fmla="*/ 3238797 h 5747357"/>
                <a:gd name="connsiteX38" fmla="*/ 639113 w 3377474"/>
                <a:gd name="connsiteY38" fmla="*/ 3374541 h 5747357"/>
                <a:gd name="connsiteX39" fmla="*/ 672583 w 3377474"/>
                <a:gd name="connsiteY39" fmla="*/ 3508139 h 5747357"/>
                <a:gd name="connsiteX40" fmla="*/ 710215 w 3377474"/>
                <a:gd name="connsiteY40" fmla="*/ 3517816 h 5747357"/>
                <a:gd name="connsiteX41" fmla="*/ 881899 w 3377474"/>
                <a:gd name="connsiteY41" fmla="*/ 3578867 h 5747357"/>
                <a:gd name="connsiteX42" fmla="*/ 906038 w 3377474"/>
                <a:gd name="connsiteY42" fmla="*/ 3589690 h 5747357"/>
                <a:gd name="connsiteX43" fmla="*/ 950667 w 3377474"/>
                <a:gd name="connsiteY43" fmla="*/ 3502514 h 5747357"/>
                <a:gd name="connsiteX44" fmla="*/ 1766807 w 3377474"/>
                <a:gd name="connsiteY44" fmla="*/ 3043055 h 5747357"/>
                <a:gd name="connsiteX45" fmla="*/ 2605926 w 3377474"/>
                <a:gd name="connsiteY45" fmla="*/ 3542477 h 5747357"/>
                <a:gd name="connsiteX46" fmla="*/ 2606778 w 3377474"/>
                <a:gd name="connsiteY46" fmla="*/ 3544245 h 5747357"/>
                <a:gd name="connsiteX47" fmla="*/ 2678989 w 3377474"/>
                <a:gd name="connsiteY47" fmla="*/ 3517816 h 5747357"/>
                <a:gd name="connsiteX48" fmla="*/ 2898442 w 3377474"/>
                <a:gd name="connsiteY48" fmla="*/ 3461388 h 5747357"/>
                <a:gd name="connsiteX49" fmla="*/ 2933825 w 3377474"/>
                <a:gd name="connsiteY49" fmla="*/ 3455988 h 5747357"/>
                <a:gd name="connsiteX50" fmla="*/ 2868888 w 3377474"/>
                <a:gd name="connsiteY50" fmla="*/ 3329142 h 5747357"/>
                <a:gd name="connsiteX51" fmla="*/ 1766806 w 3377474"/>
                <a:gd name="connsiteY51" fmla="*/ 2708707 h 5747357"/>
                <a:gd name="connsiteX52" fmla="*/ 173673 w 3377474"/>
                <a:gd name="connsiteY52" fmla="*/ 0 h 5747357"/>
                <a:gd name="connsiteX53" fmla="*/ 1824149 w 3377474"/>
                <a:gd name="connsiteY53" fmla="*/ 702572 h 5747357"/>
                <a:gd name="connsiteX54" fmla="*/ 1832531 w 3377474"/>
                <a:gd name="connsiteY54" fmla="*/ 711997 h 5747357"/>
                <a:gd name="connsiteX55" fmla="*/ 1870062 w 3377474"/>
                <a:gd name="connsiteY55" fmla="*/ 670702 h 5747357"/>
                <a:gd name="connsiteX56" fmla="*/ 3255149 w 3377474"/>
                <a:gd name="connsiteY56" fmla="*/ 11823 h 5747357"/>
                <a:gd name="connsiteX57" fmla="*/ 3377474 w 3377474"/>
                <a:gd name="connsiteY57" fmla="*/ 5646 h 5747357"/>
                <a:gd name="connsiteX58" fmla="*/ 3377474 w 3377474"/>
                <a:gd name="connsiteY58" fmla="*/ 348768 h 5747357"/>
                <a:gd name="connsiteX59" fmla="*/ 3290230 w 3377474"/>
                <a:gd name="connsiteY59" fmla="*/ 353174 h 5747357"/>
                <a:gd name="connsiteX60" fmla="*/ 2112685 w 3377474"/>
                <a:gd name="connsiteY60" fmla="*/ 913326 h 5747357"/>
                <a:gd name="connsiteX61" fmla="*/ 2052094 w 3377474"/>
                <a:gd name="connsiteY61" fmla="*/ 979994 h 5747357"/>
                <a:gd name="connsiteX62" fmla="*/ 2053012 w 3377474"/>
                <a:gd name="connsiteY62" fmla="*/ 981205 h 5747357"/>
                <a:gd name="connsiteX63" fmla="*/ 2150660 w 3377474"/>
                <a:gd name="connsiteY63" fmla="*/ 1133657 h 5747357"/>
                <a:gd name="connsiteX64" fmla="*/ 2227173 w 3377474"/>
                <a:gd name="connsiteY64" fmla="*/ 1276975 h 5747357"/>
                <a:gd name="connsiteX65" fmla="*/ 2239870 w 3377474"/>
                <a:gd name="connsiteY65" fmla="*/ 1259994 h 5747357"/>
                <a:gd name="connsiteX66" fmla="*/ 3303356 w 3377474"/>
                <a:gd name="connsiteY66" fmla="*/ 681335 h 5747357"/>
                <a:gd name="connsiteX67" fmla="*/ 3377474 w 3377474"/>
                <a:gd name="connsiteY67" fmla="*/ 677126 h 5747357"/>
                <a:gd name="connsiteX68" fmla="*/ 3377474 w 3377474"/>
                <a:gd name="connsiteY68" fmla="*/ 1008064 h 5747357"/>
                <a:gd name="connsiteX69" fmla="*/ 3331203 w 3377474"/>
                <a:gd name="connsiteY69" fmla="*/ 1010874 h 5747357"/>
                <a:gd name="connsiteX70" fmla="*/ 2447440 w 3377474"/>
                <a:gd name="connsiteY70" fmla="*/ 1531364 h 5747357"/>
                <a:gd name="connsiteX71" fmla="*/ 2372380 w 3377474"/>
                <a:gd name="connsiteY71" fmla="*/ 1650041 h 5747357"/>
                <a:gd name="connsiteX72" fmla="*/ 2410103 w 3377474"/>
                <a:gd name="connsiteY72" fmla="*/ 1800614 h 5747357"/>
                <a:gd name="connsiteX73" fmla="*/ 2554158 w 3377474"/>
                <a:gd name="connsiteY73" fmla="*/ 1846384 h 5747357"/>
                <a:gd name="connsiteX74" fmla="*/ 2630003 w 3377474"/>
                <a:gd name="connsiteY74" fmla="*/ 1879343 h 5747357"/>
                <a:gd name="connsiteX75" fmla="*/ 2673139 w 3377474"/>
                <a:gd name="connsiteY75" fmla="*/ 1795082 h 5747357"/>
                <a:gd name="connsiteX76" fmla="*/ 3361773 w 3377474"/>
                <a:gd name="connsiteY76" fmla="*/ 1344068 h 5747357"/>
                <a:gd name="connsiteX77" fmla="*/ 3377474 w 3377474"/>
                <a:gd name="connsiteY77" fmla="*/ 1343028 h 5747357"/>
                <a:gd name="connsiteX78" fmla="*/ 3377474 w 3377474"/>
                <a:gd name="connsiteY78" fmla="*/ 1673957 h 5747357"/>
                <a:gd name="connsiteX79" fmla="*/ 3325050 w 3377474"/>
                <a:gd name="connsiteY79" fmla="*/ 1684498 h 5747357"/>
                <a:gd name="connsiteX80" fmla="*/ 2952928 w 3377474"/>
                <a:gd name="connsiteY80" fmla="*/ 1964723 h 5747357"/>
                <a:gd name="connsiteX81" fmla="*/ 2922367 w 3377474"/>
                <a:gd name="connsiteY81" fmla="*/ 2024420 h 5747357"/>
                <a:gd name="connsiteX82" fmla="*/ 3029937 w 3377474"/>
                <a:gd name="connsiteY82" fmla="*/ 2087016 h 5747357"/>
                <a:gd name="connsiteX83" fmla="*/ 3241881 w 3377474"/>
                <a:gd name="connsiteY83" fmla="*/ 2245747 h 5747357"/>
                <a:gd name="connsiteX84" fmla="*/ 3377474 w 3377474"/>
                <a:gd name="connsiteY84" fmla="*/ 2374058 h 5747357"/>
                <a:gd name="connsiteX85" fmla="*/ 3377474 w 3377474"/>
                <a:gd name="connsiteY85" fmla="*/ 2908840 h 5747357"/>
                <a:gd name="connsiteX86" fmla="*/ 3354430 w 3377474"/>
                <a:gd name="connsiteY86" fmla="*/ 2870376 h 5747357"/>
                <a:gd name="connsiteX87" fmla="*/ 1766806 w 3377474"/>
                <a:gd name="connsiteY87" fmla="*/ 2050554 h 5747357"/>
                <a:gd name="connsiteX88" fmla="*/ 390213 w 3377474"/>
                <a:gd name="connsiteY88" fmla="*/ 2620758 h 5747357"/>
                <a:gd name="connsiteX89" fmla="*/ 318843 w 3377474"/>
                <a:gd name="connsiteY89" fmla="*/ 2699285 h 5747357"/>
                <a:gd name="connsiteX90" fmla="*/ 419206 w 3377474"/>
                <a:gd name="connsiteY90" fmla="*/ 2851541 h 5747357"/>
                <a:gd name="connsiteX91" fmla="*/ 493580 w 3377474"/>
                <a:gd name="connsiteY91" fmla="*/ 2999277 h 5747357"/>
                <a:gd name="connsiteX92" fmla="*/ 517397 w 3377474"/>
                <a:gd name="connsiteY92" fmla="*/ 2967426 h 5747357"/>
                <a:gd name="connsiteX93" fmla="*/ 1766806 w 3377474"/>
                <a:gd name="connsiteY93" fmla="*/ 2378208 h 5747357"/>
                <a:gd name="connsiteX94" fmla="*/ 3258708 w 3377474"/>
                <a:gd name="connsiteY94" fmla="*/ 3367107 h 5747357"/>
                <a:gd name="connsiteX95" fmla="*/ 3277707 w 3377474"/>
                <a:gd name="connsiteY95" fmla="*/ 3419018 h 5747357"/>
                <a:gd name="connsiteX96" fmla="*/ 3359940 w 3377474"/>
                <a:gd name="connsiteY96" fmla="*/ 3414865 h 5747357"/>
                <a:gd name="connsiteX97" fmla="*/ 3377474 w 3377474"/>
                <a:gd name="connsiteY97" fmla="*/ 3415751 h 5747357"/>
                <a:gd name="connsiteX98" fmla="*/ 3377474 w 3377474"/>
                <a:gd name="connsiteY98" fmla="*/ 3758873 h 5747357"/>
                <a:gd name="connsiteX99" fmla="*/ 3359939 w 3377474"/>
                <a:gd name="connsiteY99" fmla="*/ 3757987 h 5747357"/>
                <a:gd name="connsiteX100" fmla="*/ 1983346 w 3377474"/>
                <a:gd name="connsiteY100" fmla="*/ 4328191 h 5747357"/>
                <a:gd name="connsiteX101" fmla="*/ 1913050 w 3377474"/>
                <a:gd name="connsiteY101" fmla="*/ 4405536 h 5747357"/>
                <a:gd name="connsiteX102" fmla="*/ 1965838 w 3377474"/>
                <a:gd name="connsiteY102" fmla="*/ 4482180 h 5747357"/>
                <a:gd name="connsiteX103" fmla="*/ 2055878 w 3377474"/>
                <a:gd name="connsiteY103" fmla="*/ 4637697 h 5747357"/>
                <a:gd name="connsiteX104" fmla="*/ 2085970 w 3377474"/>
                <a:gd name="connsiteY104" fmla="*/ 4707703 h 5747357"/>
                <a:gd name="connsiteX105" fmla="*/ 2110530 w 3377474"/>
                <a:gd name="connsiteY105" fmla="*/ 4674859 h 5747357"/>
                <a:gd name="connsiteX106" fmla="*/ 3359939 w 3377474"/>
                <a:gd name="connsiteY106" fmla="*/ 4085641 h 5747357"/>
                <a:gd name="connsiteX107" fmla="*/ 3377474 w 3377474"/>
                <a:gd name="connsiteY107" fmla="*/ 4086526 h 5747357"/>
                <a:gd name="connsiteX108" fmla="*/ 3377474 w 3377474"/>
                <a:gd name="connsiteY108" fmla="*/ 4417025 h 5747357"/>
                <a:gd name="connsiteX109" fmla="*/ 3359939 w 3377474"/>
                <a:gd name="connsiteY109" fmla="*/ 4416140 h 5747357"/>
                <a:gd name="connsiteX110" fmla="*/ 2318100 w 3377474"/>
                <a:gd name="connsiteY110" fmla="*/ 4946229 h 5747357"/>
                <a:gd name="connsiteX111" fmla="*/ 2231863 w 3377474"/>
                <a:gd name="connsiteY111" fmla="*/ 5082578 h 5747357"/>
                <a:gd name="connsiteX112" fmla="*/ 2250578 w 3377474"/>
                <a:gd name="connsiteY112" fmla="*/ 5146233 h 5747357"/>
                <a:gd name="connsiteX113" fmla="*/ 2319182 w 3377474"/>
                <a:gd name="connsiteY113" fmla="*/ 5704784 h 5747357"/>
                <a:gd name="connsiteX114" fmla="*/ 2317032 w 3377474"/>
                <a:gd name="connsiteY114" fmla="*/ 5747357 h 5747357"/>
                <a:gd name="connsiteX115" fmla="*/ 1973910 w 3377474"/>
                <a:gd name="connsiteY115" fmla="*/ 5747357 h 5747357"/>
                <a:gd name="connsiteX116" fmla="*/ 1976059 w 3377474"/>
                <a:gd name="connsiteY116" fmla="*/ 5704784 h 5747357"/>
                <a:gd name="connsiteX117" fmla="*/ 29262 w 3377474"/>
                <a:gd name="connsiteY117" fmla="*/ 3757987 h 5747357"/>
                <a:gd name="connsiteX118" fmla="*/ 0 w 3377474"/>
                <a:gd name="connsiteY118" fmla="*/ 3759465 h 5747357"/>
                <a:gd name="connsiteX119" fmla="*/ 0 w 3377474"/>
                <a:gd name="connsiteY119" fmla="*/ 3416343 h 5747357"/>
                <a:gd name="connsiteX120" fmla="*/ 29263 w 3377474"/>
                <a:gd name="connsiteY120" fmla="*/ 3414865 h 5747357"/>
                <a:gd name="connsiteX121" fmla="*/ 263394 w 3377474"/>
                <a:gd name="connsiteY121" fmla="*/ 3426688 h 5747357"/>
                <a:gd name="connsiteX122" fmla="*/ 298918 w 3377474"/>
                <a:gd name="connsiteY122" fmla="*/ 3432110 h 5747357"/>
                <a:gd name="connsiteX123" fmla="*/ 295402 w 3377474"/>
                <a:gd name="connsiteY123" fmla="*/ 3418434 h 5747357"/>
                <a:gd name="connsiteX124" fmla="*/ 23753 w 3377474"/>
                <a:gd name="connsiteY124" fmla="*/ 2870376 h 5747357"/>
                <a:gd name="connsiteX125" fmla="*/ 0 w 3377474"/>
                <a:gd name="connsiteY125" fmla="*/ 2839585 h 5747357"/>
                <a:gd name="connsiteX126" fmla="*/ 0 w 3377474"/>
                <a:gd name="connsiteY126" fmla="*/ 2329775 h 5747357"/>
                <a:gd name="connsiteX127" fmla="*/ 103180 w 3377474"/>
                <a:gd name="connsiteY127" fmla="*/ 2427414 h 5747357"/>
                <a:gd name="connsiteX128" fmla="*/ 104005 w 3377474"/>
                <a:gd name="connsiteY128" fmla="*/ 2428397 h 5747357"/>
                <a:gd name="connsiteX129" fmla="*/ 227117 w 3377474"/>
                <a:gd name="connsiteY129" fmla="*/ 2302312 h 5747357"/>
                <a:gd name="connsiteX130" fmla="*/ 675296 w 3377474"/>
                <a:gd name="connsiteY130" fmla="*/ 1983813 h 5747357"/>
                <a:gd name="connsiteX131" fmla="*/ 709057 w 3377474"/>
                <a:gd name="connsiteY131" fmla="*/ 1967549 h 5747357"/>
                <a:gd name="connsiteX132" fmla="*/ 693712 w 3377474"/>
                <a:gd name="connsiteY132" fmla="*/ 1939277 h 5747357"/>
                <a:gd name="connsiteX133" fmla="*/ 173673 w 3377474"/>
                <a:gd name="connsiteY133" fmla="*/ 1662775 h 5747357"/>
                <a:gd name="connsiteX134" fmla="*/ 9444 w 3377474"/>
                <a:gd name="connsiteY134" fmla="*/ 1684498 h 5747357"/>
                <a:gd name="connsiteX135" fmla="*/ 0 w 3377474"/>
                <a:gd name="connsiteY135" fmla="*/ 1687724 h 5747357"/>
                <a:gd name="connsiteX136" fmla="*/ 0 w 3377474"/>
                <a:gd name="connsiteY136" fmla="*/ 1353351 h 5747357"/>
                <a:gd name="connsiteX137" fmla="*/ 46167 w 3377474"/>
                <a:gd name="connsiteY137" fmla="*/ 1344068 h 5747357"/>
                <a:gd name="connsiteX138" fmla="*/ 173673 w 3377474"/>
                <a:gd name="connsiteY138" fmla="*/ 1335623 h 5747357"/>
                <a:gd name="connsiteX139" fmla="*/ 1012792 w 3377474"/>
                <a:gd name="connsiteY139" fmla="*/ 1835045 h 5747357"/>
                <a:gd name="connsiteX140" fmla="*/ 1013643 w 3377474"/>
                <a:gd name="connsiteY140" fmla="*/ 1836812 h 5747357"/>
                <a:gd name="connsiteX141" fmla="*/ 1085856 w 3377474"/>
                <a:gd name="connsiteY141" fmla="*/ 1810382 h 5747357"/>
                <a:gd name="connsiteX142" fmla="*/ 1305309 w 3377474"/>
                <a:gd name="connsiteY142" fmla="*/ 1753955 h 5747357"/>
                <a:gd name="connsiteX143" fmla="*/ 1340691 w 3377474"/>
                <a:gd name="connsiteY143" fmla="*/ 1748555 h 5747357"/>
                <a:gd name="connsiteX144" fmla="*/ 1275754 w 3377474"/>
                <a:gd name="connsiteY144" fmla="*/ 1621710 h 5747357"/>
                <a:gd name="connsiteX145" fmla="*/ 173672 w 3377474"/>
                <a:gd name="connsiteY145" fmla="*/ 1001275 h 5747357"/>
                <a:gd name="connsiteX146" fmla="*/ 15597 w 3377474"/>
                <a:gd name="connsiteY146" fmla="*/ 1010874 h 5747357"/>
                <a:gd name="connsiteX147" fmla="*/ 0 w 3377474"/>
                <a:gd name="connsiteY147" fmla="*/ 1013745 h 5747357"/>
                <a:gd name="connsiteX148" fmla="*/ 0 w 3377474"/>
                <a:gd name="connsiteY148" fmla="*/ 680639 h 5747357"/>
                <a:gd name="connsiteX149" fmla="*/ 173672 w 3377474"/>
                <a:gd name="connsiteY149" fmla="*/ 670776 h 5747357"/>
                <a:gd name="connsiteX150" fmla="*/ 1665574 w 3377474"/>
                <a:gd name="connsiteY150" fmla="*/ 1659675 h 5747357"/>
                <a:gd name="connsiteX151" fmla="*/ 1684573 w 3377474"/>
                <a:gd name="connsiteY151" fmla="*/ 1711584 h 5747357"/>
                <a:gd name="connsiteX152" fmla="*/ 1766807 w 3377474"/>
                <a:gd name="connsiteY152" fmla="*/ 1707432 h 5747357"/>
                <a:gd name="connsiteX153" fmla="*/ 1972018 w 3377474"/>
                <a:gd name="connsiteY153" fmla="*/ 1716502 h 5747357"/>
                <a:gd name="connsiteX154" fmla="*/ 2036574 w 3377474"/>
                <a:gd name="connsiteY154" fmla="*/ 1725113 h 5747357"/>
                <a:gd name="connsiteX155" fmla="*/ 2032945 w 3377474"/>
                <a:gd name="connsiteY155" fmla="*/ 1711002 h 5747357"/>
                <a:gd name="connsiteX156" fmla="*/ 173672 w 3377474"/>
                <a:gd name="connsiteY156" fmla="*/ 343122 h 5747357"/>
                <a:gd name="connsiteX157" fmla="*/ 0 w 3377474"/>
                <a:gd name="connsiteY157" fmla="*/ 351892 h 5747357"/>
                <a:gd name="connsiteX158" fmla="*/ 0 w 3377474"/>
                <a:gd name="connsiteY158" fmla="*/ 8770 h 574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377474" h="5747357">
                  <a:moveTo>
                    <a:pt x="3359940" y="4750488"/>
                  </a:moveTo>
                  <a:lnTo>
                    <a:pt x="3377474" y="4751373"/>
                  </a:lnTo>
                  <a:lnTo>
                    <a:pt x="3377474" y="5079408"/>
                  </a:lnTo>
                  <a:lnTo>
                    <a:pt x="3359940" y="5077640"/>
                  </a:lnTo>
                  <a:cubicBezTo>
                    <a:pt x="3013577" y="5077640"/>
                    <a:pt x="2732795" y="5358422"/>
                    <a:pt x="2732795" y="5704784"/>
                  </a:cubicBezTo>
                  <a:lnTo>
                    <a:pt x="2737087" y="5747357"/>
                  </a:lnTo>
                  <a:lnTo>
                    <a:pt x="2409935" y="5747357"/>
                  </a:lnTo>
                  <a:lnTo>
                    <a:pt x="2405643" y="5704784"/>
                  </a:lnTo>
                  <a:cubicBezTo>
                    <a:pt x="2405643" y="5177741"/>
                    <a:pt x="2832896" y="4750488"/>
                    <a:pt x="3359940" y="4750488"/>
                  </a:cubicBezTo>
                  <a:close/>
                  <a:moveTo>
                    <a:pt x="29263" y="4750488"/>
                  </a:moveTo>
                  <a:cubicBezTo>
                    <a:pt x="556307" y="4750488"/>
                    <a:pt x="983560" y="5177741"/>
                    <a:pt x="983560" y="5704784"/>
                  </a:cubicBezTo>
                  <a:lnTo>
                    <a:pt x="979269" y="5747357"/>
                  </a:lnTo>
                  <a:lnTo>
                    <a:pt x="652117" y="5747357"/>
                  </a:lnTo>
                  <a:lnTo>
                    <a:pt x="656408" y="5704784"/>
                  </a:lnTo>
                  <a:cubicBezTo>
                    <a:pt x="656408" y="5358422"/>
                    <a:pt x="375626" y="5077640"/>
                    <a:pt x="29263" y="5077640"/>
                  </a:cubicBezTo>
                  <a:lnTo>
                    <a:pt x="0" y="5080590"/>
                  </a:lnTo>
                  <a:lnTo>
                    <a:pt x="0" y="4751966"/>
                  </a:lnTo>
                  <a:close/>
                  <a:moveTo>
                    <a:pt x="29262" y="4085641"/>
                  </a:moveTo>
                  <a:cubicBezTo>
                    <a:pt x="923489" y="4085641"/>
                    <a:pt x="1648404" y="4810556"/>
                    <a:pt x="1648404" y="5704783"/>
                  </a:cubicBezTo>
                  <a:lnTo>
                    <a:pt x="1646255" y="5747357"/>
                  </a:lnTo>
                  <a:lnTo>
                    <a:pt x="1315756" y="5747357"/>
                  </a:lnTo>
                  <a:lnTo>
                    <a:pt x="1317905" y="5704783"/>
                  </a:lnTo>
                  <a:cubicBezTo>
                    <a:pt x="1317905" y="4993085"/>
                    <a:pt x="740960" y="4416140"/>
                    <a:pt x="29262" y="4416140"/>
                  </a:cubicBezTo>
                  <a:lnTo>
                    <a:pt x="0" y="4417618"/>
                  </a:lnTo>
                  <a:lnTo>
                    <a:pt x="0" y="4087119"/>
                  </a:lnTo>
                  <a:close/>
                  <a:moveTo>
                    <a:pt x="1766807" y="3370207"/>
                  </a:moveTo>
                  <a:cubicBezTo>
                    <a:pt x="1539506" y="3370207"/>
                    <a:pt x="1340450" y="3491130"/>
                    <a:pt x="1230456" y="3672155"/>
                  </a:cubicBezTo>
                  <a:lnTo>
                    <a:pt x="1198020" y="3735515"/>
                  </a:lnTo>
                  <a:lnTo>
                    <a:pt x="1204843" y="3739248"/>
                  </a:lnTo>
                  <a:cubicBezTo>
                    <a:pt x="1358890" y="3831581"/>
                    <a:pt x="1501183" y="3941511"/>
                    <a:pt x="1628940" y="4066259"/>
                  </a:cubicBezTo>
                  <a:lnTo>
                    <a:pt x="1695990" y="4137007"/>
                  </a:lnTo>
                  <a:lnTo>
                    <a:pt x="1820251" y="4009745"/>
                  </a:lnTo>
                  <a:cubicBezTo>
                    <a:pt x="1955804" y="3886542"/>
                    <a:pt x="2106196" y="3779377"/>
                    <a:pt x="2268429" y="3691246"/>
                  </a:cubicBezTo>
                  <a:lnTo>
                    <a:pt x="2302192" y="3674982"/>
                  </a:lnTo>
                  <a:lnTo>
                    <a:pt x="2286846" y="3646709"/>
                  </a:lnTo>
                  <a:cubicBezTo>
                    <a:pt x="2174143" y="3479888"/>
                    <a:pt x="1983284" y="3370207"/>
                    <a:pt x="1766807" y="3370207"/>
                  </a:cubicBezTo>
                  <a:close/>
                  <a:moveTo>
                    <a:pt x="1766806" y="2708707"/>
                  </a:moveTo>
                  <a:cubicBezTo>
                    <a:pt x="1338676" y="2708707"/>
                    <a:pt x="959309" y="2917491"/>
                    <a:pt x="724968" y="3238797"/>
                  </a:cubicBezTo>
                  <a:lnTo>
                    <a:pt x="639113" y="3374541"/>
                  </a:lnTo>
                  <a:lnTo>
                    <a:pt x="672583" y="3508139"/>
                  </a:lnTo>
                  <a:lnTo>
                    <a:pt x="710215" y="3517816"/>
                  </a:lnTo>
                  <a:cubicBezTo>
                    <a:pt x="768475" y="3535937"/>
                    <a:pt x="825737" y="3556321"/>
                    <a:pt x="881899" y="3578867"/>
                  </a:cubicBezTo>
                  <a:lnTo>
                    <a:pt x="906038" y="3589690"/>
                  </a:lnTo>
                  <a:lnTo>
                    <a:pt x="950667" y="3502514"/>
                  </a:lnTo>
                  <a:cubicBezTo>
                    <a:pt x="1118038" y="3227058"/>
                    <a:pt x="1420934" y="3043055"/>
                    <a:pt x="1766807" y="3043055"/>
                  </a:cubicBezTo>
                  <a:cubicBezTo>
                    <a:pt x="2129150" y="3043055"/>
                    <a:pt x="2444326" y="3244999"/>
                    <a:pt x="2605926" y="3542477"/>
                  </a:cubicBezTo>
                  <a:lnTo>
                    <a:pt x="2606778" y="3544245"/>
                  </a:lnTo>
                  <a:lnTo>
                    <a:pt x="2678989" y="3517816"/>
                  </a:lnTo>
                  <a:cubicBezTo>
                    <a:pt x="2750693" y="3495513"/>
                    <a:pt x="2823908" y="3476640"/>
                    <a:pt x="2898442" y="3461388"/>
                  </a:cubicBezTo>
                  <a:lnTo>
                    <a:pt x="2933825" y="3455988"/>
                  </a:lnTo>
                  <a:lnTo>
                    <a:pt x="2868888" y="3329142"/>
                  </a:lnTo>
                  <a:cubicBezTo>
                    <a:pt x="2642877" y="2957177"/>
                    <a:pt x="2233858" y="2708707"/>
                    <a:pt x="1766806" y="2708707"/>
                  </a:cubicBezTo>
                  <a:close/>
                  <a:moveTo>
                    <a:pt x="173673" y="0"/>
                  </a:moveTo>
                  <a:cubicBezTo>
                    <a:pt x="822072" y="0"/>
                    <a:pt x="1407530" y="269489"/>
                    <a:pt x="1824149" y="702572"/>
                  </a:cubicBezTo>
                  <a:lnTo>
                    <a:pt x="1832531" y="711997"/>
                  </a:lnTo>
                  <a:lnTo>
                    <a:pt x="1870062" y="670702"/>
                  </a:lnTo>
                  <a:cubicBezTo>
                    <a:pt x="2232657" y="308108"/>
                    <a:pt x="2716286" y="66548"/>
                    <a:pt x="3255149" y="11823"/>
                  </a:cubicBezTo>
                  <a:lnTo>
                    <a:pt x="3377474" y="5646"/>
                  </a:lnTo>
                  <a:lnTo>
                    <a:pt x="3377474" y="348768"/>
                  </a:lnTo>
                  <a:lnTo>
                    <a:pt x="3290230" y="353174"/>
                  </a:lnTo>
                  <a:cubicBezTo>
                    <a:pt x="2832110" y="399698"/>
                    <a:pt x="2420949" y="605063"/>
                    <a:pt x="2112685" y="913326"/>
                  </a:cubicBezTo>
                  <a:lnTo>
                    <a:pt x="2052094" y="979994"/>
                  </a:lnTo>
                  <a:lnTo>
                    <a:pt x="2053012" y="981205"/>
                  </a:lnTo>
                  <a:cubicBezTo>
                    <a:pt x="2087497" y="1030634"/>
                    <a:pt x="2120082" y="1081486"/>
                    <a:pt x="2150660" y="1133657"/>
                  </a:cubicBezTo>
                  <a:lnTo>
                    <a:pt x="2227173" y="1276975"/>
                  </a:lnTo>
                  <a:lnTo>
                    <a:pt x="2239870" y="1259994"/>
                  </a:lnTo>
                  <a:cubicBezTo>
                    <a:pt x="2499723" y="945126"/>
                    <a:pt x="2876300" y="730157"/>
                    <a:pt x="3303356" y="681335"/>
                  </a:cubicBezTo>
                  <a:lnTo>
                    <a:pt x="3377474" y="677126"/>
                  </a:lnTo>
                  <a:lnTo>
                    <a:pt x="3377474" y="1008064"/>
                  </a:lnTo>
                  <a:lnTo>
                    <a:pt x="3331203" y="1010874"/>
                  </a:lnTo>
                  <a:cubicBezTo>
                    <a:pt x="2968572" y="1055229"/>
                    <a:pt x="2652489" y="1250222"/>
                    <a:pt x="2447440" y="1531364"/>
                  </a:cubicBezTo>
                  <a:lnTo>
                    <a:pt x="2372380" y="1650041"/>
                  </a:lnTo>
                  <a:lnTo>
                    <a:pt x="2410103" y="1800614"/>
                  </a:lnTo>
                  <a:lnTo>
                    <a:pt x="2554158" y="1846384"/>
                  </a:lnTo>
                  <a:lnTo>
                    <a:pt x="2630003" y="1879343"/>
                  </a:lnTo>
                  <a:lnTo>
                    <a:pt x="2673139" y="1795082"/>
                  </a:lnTo>
                  <a:cubicBezTo>
                    <a:pt x="2819590" y="1554058"/>
                    <a:pt x="3069801" y="1383053"/>
                    <a:pt x="3361773" y="1344068"/>
                  </a:cubicBezTo>
                  <a:lnTo>
                    <a:pt x="3377474" y="1343028"/>
                  </a:lnTo>
                  <a:lnTo>
                    <a:pt x="3377474" y="1673957"/>
                  </a:lnTo>
                  <a:lnTo>
                    <a:pt x="3325050" y="1684498"/>
                  </a:lnTo>
                  <a:cubicBezTo>
                    <a:pt x="3168017" y="1726993"/>
                    <a:pt x="3035424" y="1828955"/>
                    <a:pt x="2952928" y="1964723"/>
                  </a:cubicBezTo>
                  <a:lnTo>
                    <a:pt x="2922367" y="2024420"/>
                  </a:lnTo>
                  <a:lnTo>
                    <a:pt x="3029937" y="2087016"/>
                  </a:lnTo>
                  <a:cubicBezTo>
                    <a:pt x="3103690" y="2135881"/>
                    <a:pt x="3174450" y="2188903"/>
                    <a:pt x="3241881" y="2245747"/>
                  </a:cubicBezTo>
                  <a:lnTo>
                    <a:pt x="3377474" y="2374058"/>
                  </a:lnTo>
                  <a:lnTo>
                    <a:pt x="3377474" y="2908840"/>
                  </a:lnTo>
                  <a:lnTo>
                    <a:pt x="3354430" y="2870376"/>
                  </a:lnTo>
                  <a:cubicBezTo>
                    <a:pt x="3001594" y="2374217"/>
                    <a:pt x="2421998" y="2050554"/>
                    <a:pt x="1766806" y="2050554"/>
                  </a:cubicBezTo>
                  <a:cubicBezTo>
                    <a:pt x="1229213" y="2050554"/>
                    <a:pt x="742514" y="2268457"/>
                    <a:pt x="390213" y="2620758"/>
                  </a:cubicBezTo>
                  <a:lnTo>
                    <a:pt x="318843" y="2699285"/>
                  </a:lnTo>
                  <a:lnTo>
                    <a:pt x="419206" y="2851541"/>
                  </a:lnTo>
                  <a:lnTo>
                    <a:pt x="493580" y="2999277"/>
                  </a:lnTo>
                  <a:lnTo>
                    <a:pt x="517397" y="2967426"/>
                  </a:lnTo>
                  <a:cubicBezTo>
                    <a:pt x="814372" y="2607576"/>
                    <a:pt x="1263803" y="2378208"/>
                    <a:pt x="1766806" y="2378208"/>
                  </a:cubicBezTo>
                  <a:cubicBezTo>
                    <a:pt x="2437477" y="2378208"/>
                    <a:pt x="3012909" y="2785973"/>
                    <a:pt x="3258708" y="3367107"/>
                  </a:cubicBezTo>
                  <a:lnTo>
                    <a:pt x="3277707" y="3419018"/>
                  </a:lnTo>
                  <a:lnTo>
                    <a:pt x="3359940" y="3414865"/>
                  </a:lnTo>
                  <a:lnTo>
                    <a:pt x="3377474" y="3415751"/>
                  </a:lnTo>
                  <a:lnTo>
                    <a:pt x="3377474" y="3758873"/>
                  </a:lnTo>
                  <a:lnTo>
                    <a:pt x="3359939" y="3757987"/>
                  </a:lnTo>
                  <a:cubicBezTo>
                    <a:pt x="2822346" y="3757987"/>
                    <a:pt x="2335647" y="3975890"/>
                    <a:pt x="1983346" y="4328191"/>
                  </a:cubicBezTo>
                  <a:lnTo>
                    <a:pt x="1913050" y="4405536"/>
                  </a:lnTo>
                  <a:lnTo>
                    <a:pt x="1965838" y="4482180"/>
                  </a:lnTo>
                  <a:cubicBezTo>
                    <a:pt x="1997809" y="4532715"/>
                    <a:pt x="2027857" y="4584588"/>
                    <a:pt x="2055878" y="4637697"/>
                  </a:cubicBezTo>
                  <a:lnTo>
                    <a:pt x="2085970" y="4707703"/>
                  </a:lnTo>
                  <a:lnTo>
                    <a:pt x="2110530" y="4674859"/>
                  </a:lnTo>
                  <a:cubicBezTo>
                    <a:pt x="2407505" y="4315009"/>
                    <a:pt x="2856936" y="4085641"/>
                    <a:pt x="3359939" y="4085641"/>
                  </a:cubicBezTo>
                  <a:lnTo>
                    <a:pt x="3377474" y="4086526"/>
                  </a:lnTo>
                  <a:lnTo>
                    <a:pt x="3377474" y="4417025"/>
                  </a:lnTo>
                  <a:lnTo>
                    <a:pt x="3359939" y="4416140"/>
                  </a:lnTo>
                  <a:cubicBezTo>
                    <a:pt x="2931809" y="4416140"/>
                    <a:pt x="2552442" y="4624924"/>
                    <a:pt x="2318100" y="4946229"/>
                  </a:cubicBezTo>
                  <a:lnTo>
                    <a:pt x="2231863" y="5082578"/>
                  </a:lnTo>
                  <a:lnTo>
                    <a:pt x="2250578" y="5146233"/>
                  </a:lnTo>
                  <a:cubicBezTo>
                    <a:pt x="2295388" y="5325007"/>
                    <a:pt x="2319182" y="5512117"/>
                    <a:pt x="2319182" y="5704784"/>
                  </a:cubicBezTo>
                  <a:lnTo>
                    <a:pt x="2317032" y="5747357"/>
                  </a:lnTo>
                  <a:lnTo>
                    <a:pt x="1973910" y="5747357"/>
                  </a:lnTo>
                  <a:lnTo>
                    <a:pt x="1976059" y="5704784"/>
                  </a:lnTo>
                  <a:cubicBezTo>
                    <a:pt x="1976059" y="4629598"/>
                    <a:pt x="1104448" y="3757987"/>
                    <a:pt x="29262" y="3757987"/>
                  </a:cubicBezTo>
                  <a:lnTo>
                    <a:pt x="0" y="3759465"/>
                  </a:lnTo>
                  <a:lnTo>
                    <a:pt x="0" y="3416343"/>
                  </a:lnTo>
                  <a:lnTo>
                    <a:pt x="29263" y="3414865"/>
                  </a:lnTo>
                  <a:cubicBezTo>
                    <a:pt x="108306" y="3414865"/>
                    <a:pt x="186414" y="3418870"/>
                    <a:pt x="263394" y="3426688"/>
                  </a:cubicBezTo>
                  <a:lnTo>
                    <a:pt x="298918" y="3432110"/>
                  </a:lnTo>
                  <a:lnTo>
                    <a:pt x="295402" y="3418434"/>
                  </a:lnTo>
                  <a:cubicBezTo>
                    <a:pt x="233781" y="3220314"/>
                    <a:pt x="141364" y="3035762"/>
                    <a:pt x="23753" y="2870376"/>
                  </a:cubicBezTo>
                  <a:lnTo>
                    <a:pt x="0" y="2839585"/>
                  </a:lnTo>
                  <a:lnTo>
                    <a:pt x="0" y="2329775"/>
                  </a:lnTo>
                  <a:lnTo>
                    <a:pt x="103180" y="2427414"/>
                  </a:lnTo>
                  <a:lnTo>
                    <a:pt x="104005" y="2428397"/>
                  </a:lnTo>
                  <a:lnTo>
                    <a:pt x="227117" y="2302312"/>
                  </a:lnTo>
                  <a:cubicBezTo>
                    <a:pt x="362670" y="2179109"/>
                    <a:pt x="513062" y="2071943"/>
                    <a:pt x="675296" y="1983813"/>
                  </a:cubicBezTo>
                  <a:lnTo>
                    <a:pt x="709057" y="1967549"/>
                  </a:lnTo>
                  <a:lnTo>
                    <a:pt x="693712" y="1939277"/>
                  </a:lnTo>
                  <a:cubicBezTo>
                    <a:pt x="581010" y="1772456"/>
                    <a:pt x="390150" y="1662775"/>
                    <a:pt x="173673" y="1662775"/>
                  </a:cubicBezTo>
                  <a:cubicBezTo>
                    <a:pt x="116848" y="1662775"/>
                    <a:pt x="61788" y="1670333"/>
                    <a:pt x="9444" y="1684498"/>
                  </a:cubicBezTo>
                  <a:lnTo>
                    <a:pt x="0" y="1687724"/>
                  </a:lnTo>
                  <a:lnTo>
                    <a:pt x="0" y="1353351"/>
                  </a:lnTo>
                  <a:lnTo>
                    <a:pt x="46167" y="1344068"/>
                  </a:lnTo>
                  <a:cubicBezTo>
                    <a:pt x="87877" y="1338498"/>
                    <a:pt x="130439" y="1335623"/>
                    <a:pt x="173673" y="1335623"/>
                  </a:cubicBezTo>
                  <a:cubicBezTo>
                    <a:pt x="536016" y="1335623"/>
                    <a:pt x="851192" y="1537567"/>
                    <a:pt x="1012792" y="1835045"/>
                  </a:cubicBezTo>
                  <a:lnTo>
                    <a:pt x="1013643" y="1836812"/>
                  </a:lnTo>
                  <a:lnTo>
                    <a:pt x="1085856" y="1810382"/>
                  </a:lnTo>
                  <a:cubicBezTo>
                    <a:pt x="1157560" y="1788080"/>
                    <a:pt x="1230775" y="1769207"/>
                    <a:pt x="1305309" y="1753955"/>
                  </a:cubicBezTo>
                  <a:lnTo>
                    <a:pt x="1340691" y="1748555"/>
                  </a:lnTo>
                  <a:lnTo>
                    <a:pt x="1275754" y="1621710"/>
                  </a:lnTo>
                  <a:cubicBezTo>
                    <a:pt x="1049743" y="1249745"/>
                    <a:pt x="640724" y="1001275"/>
                    <a:pt x="173672" y="1001275"/>
                  </a:cubicBezTo>
                  <a:cubicBezTo>
                    <a:pt x="120156" y="1001275"/>
                    <a:pt x="67402" y="1004538"/>
                    <a:pt x="15597" y="1010874"/>
                  </a:cubicBezTo>
                  <a:lnTo>
                    <a:pt x="0" y="1013745"/>
                  </a:lnTo>
                  <a:lnTo>
                    <a:pt x="0" y="680639"/>
                  </a:lnTo>
                  <a:lnTo>
                    <a:pt x="173672" y="670776"/>
                  </a:lnTo>
                  <a:cubicBezTo>
                    <a:pt x="844343" y="670776"/>
                    <a:pt x="1419776" y="1078541"/>
                    <a:pt x="1665574" y="1659675"/>
                  </a:cubicBezTo>
                  <a:lnTo>
                    <a:pt x="1684573" y="1711584"/>
                  </a:lnTo>
                  <a:lnTo>
                    <a:pt x="1766807" y="1707432"/>
                  </a:lnTo>
                  <a:cubicBezTo>
                    <a:pt x="1835970" y="1707432"/>
                    <a:pt x="1904416" y="1710498"/>
                    <a:pt x="1972018" y="1716502"/>
                  </a:cubicBezTo>
                  <a:lnTo>
                    <a:pt x="2036574" y="1725113"/>
                  </a:lnTo>
                  <a:lnTo>
                    <a:pt x="2032945" y="1711002"/>
                  </a:lnTo>
                  <a:cubicBezTo>
                    <a:pt x="1786458" y="918522"/>
                    <a:pt x="1047261" y="343122"/>
                    <a:pt x="173672" y="343122"/>
                  </a:cubicBezTo>
                  <a:lnTo>
                    <a:pt x="0" y="351892"/>
                  </a:lnTo>
                  <a:lnTo>
                    <a:pt x="0" y="877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0A061D54-92B1-4C0F-8A3A-99037B4C8C21}"/>
              </a:ext>
            </a:extLst>
          </p:cNvPr>
          <p:cNvGrpSpPr/>
          <p:nvPr/>
        </p:nvGrpSpPr>
        <p:grpSpPr>
          <a:xfrm>
            <a:off x="8244729" y="4878795"/>
            <a:ext cx="900000" cy="1620000"/>
            <a:chOff x="6119350" y="772622"/>
            <a:chExt cx="900000" cy="1620000"/>
          </a:xfrm>
          <a:solidFill>
            <a:schemeClr val="accent6">
              <a:lumMod val="50000"/>
            </a:schemeClr>
          </a:solidFill>
        </p:grpSpPr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3CC8131B-397D-4114-985F-F55B7D05AB04}"/>
                </a:ext>
              </a:extLst>
            </p:cNvPr>
            <p:cNvSpPr/>
            <p:nvPr/>
          </p:nvSpPr>
          <p:spPr>
            <a:xfrm>
              <a:off x="6119350" y="772622"/>
              <a:ext cx="900000" cy="162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D0225781-1A46-41C2-9A7D-27540ED23120}"/>
                </a:ext>
              </a:extLst>
            </p:cNvPr>
            <p:cNvSpPr/>
            <p:nvPr/>
          </p:nvSpPr>
          <p:spPr>
            <a:xfrm>
              <a:off x="6119350" y="772622"/>
              <a:ext cx="900000" cy="1620000"/>
            </a:xfrm>
            <a:custGeom>
              <a:avLst/>
              <a:gdLst>
                <a:gd name="connsiteX0" fmla="*/ 3353652 w 3377474"/>
                <a:gd name="connsiteY0" fmla="*/ 5264976 h 5747358"/>
                <a:gd name="connsiteX1" fmla="*/ 3377474 w 3377474"/>
                <a:gd name="connsiteY1" fmla="*/ 5267378 h 5747358"/>
                <a:gd name="connsiteX2" fmla="*/ 3377474 w 3377474"/>
                <a:gd name="connsiteY2" fmla="*/ 5426887 h 5747358"/>
                <a:gd name="connsiteX3" fmla="*/ 3353652 w 3377474"/>
                <a:gd name="connsiteY3" fmla="*/ 5424486 h 5747358"/>
                <a:gd name="connsiteX4" fmla="*/ 3073352 w 3377474"/>
                <a:gd name="connsiteY4" fmla="*/ 5704785 h 5747358"/>
                <a:gd name="connsiteX5" fmla="*/ 3081948 w 3377474"/>
                <a:gd name="connsiteY5" fmla="*/ 5747358 h 5747358"/>
                <a:gd name="connsiteX6" fmla="*/ 2918132 w 3377474"/>
                <a:gd name="connsiteY6" fmla="*/ 5747358 h 5747358"/>
                <a:gd name="connsiteX7" fmla="*/ 2913840 w 3377474"/>
                <a:gd name="connsiteY7" fmla="*/ 5704785 h 5747358"/>
                <a:gd name="connsiteX8" fmla="*/ 3353652 w 3377474"/>
                <a:gd name="connsiteY8" fmla="*/ 5264976 h 5747358"/>
                <a:gd name="connsiteX9" fmla="*/ 22976 w 3377474"/>
                <a:gd name="connsiteY9" fmla="*/ 5264976 h 5747358"/>
                <a:gd name="connsiteX10" fmla="*/ 462784 w 3377474"/>
                <a:gd name="connsiteY10" fmla="*/ 5704785 h 5747358"/>
                <a:gd name="connsiteX11" fmla="*/ 458492 w 3377474"/>
                <a:gd name="connsiteY11" fmla="*/ 5747358 h 5747358"/>
                <a:gd name="connsiteX12" fmla="*/ 294682 w 3377474"/>
                <a:gd name="connsiteY12" fmla="*/ 5747358 h 5747358"/>
                <a:gd name="connsiteX13" fmla="*/ 303276 w 3377474"/>
                <a:gd name="connsiteY13" fmla="*/ 5704785 h 5747358"/>
                <a:gd name="connsiteX14" fmla="*/ 22976 w 3377474"/>
                <a:gd name="connsiteY14" fmla="*/ 5424486 h 5747358"/>
                <a:gd name="connsiteX15" fmla="*/ 0 w 3377474"/>
                <a:gd name="connsiteY15" fmla="*/ 5426802 h 5747358"/>
                <a:gd name="connsiteX16" fmla="*/ 0 w 3377474"/>
                <a:gd name="connsiteY16" fmla="*/ 5267292 h 5747358"/>
                <a:gd name="connsiteX17" fmla="*/ 3353652 w 3377474"/>
                <a:gd name="connsiteY17" fmla="*/ 4948565 h 5747358"/>
                <a:gd name="connsiteX18" fmla="*/ 3377474 w 3377474"/>
                <a:gd name="connsiteY18" fmla="*/ 4949768 h 5747358"/>
                <a:gd name="connsiteX19" fmla="*/ 3377474 w 3377474"/>
                <a:gd name="connsiteY19" fmla="*/ 5118771 h 5747358"/>
                <a:gd name="connsiteX20" fmla="*/ 3353652 w 3377474"/>
                <a:gd name="connsiteY20" fmla="*/ 5116370 h 5747358"/>
                <a:gd name="connsiteX21" fmla="*/ 2765236 w 3377474"/>
                <a:gd name="connsiteY21" fmla="*/ 5704785 h 5747358"/>
                <a:gd name="connsiteX22" fmla="*/ 2769528 w 3377474"/>
                <a:gd name="connsiteY22" fmla="*/ 5747358 h 5747358"/>
                <a:gd name="connsiteX23" fmla="*/ 2601722 w 3377474"/>
                <a:gd name="connsiteY23" fmla="*/ 5747358 h 5747358"/>
                <a:gd name="connsiteX24" fmla="*/ 2597430 w 3377474"/>
                <a:gd name="connsiteY24" fmla="*/ 5704785 h 5747358"/>
                <a:gd name="connsiteX25" fmla="*/ 3353652 w 3377474"/>
                <a:gd name="connsiteY25" fmla="*/ 4948565 h 5747358"/>
                <a:gd name="connsiteX26" fmla="*/ 22976 w 3377474"/>
                <a:gd name="connsiteY26" fmla="*/ 4948565 h 5747358"/>
                <a:gd name="connsiteX27" fmla="*/ 779196 w 3377474"/>
                <a:gd name="connsiteY27" fmla="*/ 5704785 h 5747358"/>
                <a:gd name="connsiteX28" fmla="*/ 774904 w 3377474"/>
                <a:gd name="connsiteY28" fmla="*/ 5747358 h 5747358"/>
                <a:gd name="connsiteX29" fmla="*/ 607100 w 3377474"/>
                <a:gd name="connsiteY29" fmla="*/ 5747358 h 5747358"/>
                <a:gd name="connsiteX30" fmla="*/ 611392 w 3377474"/>
                <a:gd name="connsiteY30" fmla="*/ 5704785 h 5747358"/>
                <a:gd name="connsiteX31" fmla="*/ 22976 w 3377474"/>
                <a:gd name="connsiteY31" fmla="*/ 5116370 h 5747358"/>
                <a:gd name="connsiteX32" fmla="*/ 0 w 3377474"/>
                <a:gd name="connsiteY32" fmla="*/ 5118686 h 5747358"/>
                <a:gd name="connsiteX33" fmla="*/ 0 w 3377474"/>
                <a:gd name="connsiteY33" fmla="*/ 4949725 h 5747358"/>
                <a:gd name="connsiteX34" fmla="*/ 22976 w 3377474"/>
                <a:gd name="connsiteY34" fmla="*/ 4660609 h 5747358"/>
                <a:gd name="connsiteX35" fmla="*/ 1067152 w 3377474"/>
                <a:gd name="connsiteY35" fmla="*/ 5704785 h 5747358"/>
                <a:gd name="connsiteX36" fmla="*/ 1062860 w 3377474"/>
                <a:gd name="connsiteY36" fmla="*/ 5747358 h 5747358"/>
                <a:gd name="connsiteX37" fmla="*/ 907632 w 3377474"/>
                <a:gd name="connsiteY37" fmla="*/ 5747358 h 5747358"/>
                <a:gd name="connsiteX38" fmla="*/ 911924 w 3377474"/>
                <a:gd name="connsiteY38" fmla="*/ 5704785 h 5747358"/>
                <a:gd name="connsiteX39" fmla="*/ 22976 w 3377474"/>
                <a:gd name="connsiteY39" fmla="*/ 4815836 h 5747358"/>
                <a:gd name="connsiteX40" fmla="*/ 0 w 3377474"/>
                <a:gd name="connsiteY40" fmla="*/ 4816996 h 5747358"/>
                <a:gd name="connsiteX41" fmla="*/ 0 w 3377474"/>
                <a:gd name="connsiteY41" fmla="*/ 4661769 h 5747358"/>
                <a:gd name="connsiteX42" fmla="*/ 22972 w 3377474"/>
                <a:gd name="connsiteY42" fmla="*/ 4355191 h 5747358"/>
                <a:gd name="connsiteX43" fmla="*/ 1372568 w 3377474"/>
                <a:gd name="connsiteY43" fmla="*/ 5704784 h 5747358"/>
                <a:gd name="connsiteX44" fmla="*/ 1370418 w 3377474"/>
                <a:gd name="connsiteY44" fmla="*/ 5747358 h 5747358"/>
                <a:gd name="connsiteX45" fmla="*/ 1209212 w 3377474"/>
                <a:gd name="connsiteY45" fmla="*/ 5747358 h 5747358"/>
                <a:gd name="connsiteX46" fmla="*/ 1213504 w 3377474"/>
                <a:gd name="connsiteY46" fmla="*/ 5704784 h 5747358"/>
                <a:gd name="connsiteX47" fmla="*/ 22972 w 3377474"/>
                <a:gd name="connsiteY47" fmla="*/ 4514254 h 5747358"/>
                <a:gd name="connsiteX48" fmla="*/ 0 w 3377474"/>
                <a:gd name="connsiteY48" fmla="*/ 4515414 h 5747358"/>
                <a:gd name="connsiteX49" fmla="*/ 0 w 3377474"/>
                <a:gd name="connsiteY49" fmla="*/ 4356351 h 5747358"/>
                <a:gd name="connsiteX50" fmla="*/ 22972 w 3377474"/>
                <a:gd name="connsiteY50" fmla="*/ 4053777 h 5747358"/>
                <a:gd name="connsiteX51" fmla="*/ 1673980 w 3377474"/>
                <a:gd name="connsiteY51" fmla="*/ 5704784 h 5747358"/>
                <a:gd name="connsiteX52" fmla="*/ 1671830 w 3377474"/>
                <a:gd name="connsiteY52" fmla="*/ 5747358 h 5747358"/>
                <a:gd name="connsiteX53" fmla="*/ 1504386 w 3377474"/>
                <a:gd name="connsiteY53" fmla="*/ 5747358 h 5747358"/>
                <a:gd name="connsiteX54" fmla="*/ 1506536 w 3377474"/>
                <a:gd name="connsiteY54" fmla="*/ 5704784 h 5747358"/>
                <a:gd name="connsiteX55" fmla="*/ 22972 w 3377474"/>
                <a:gd name="connsiteY55" fmla="*/ 4221222 h 5747358"/>
                <a:gd name="connsiteX56" fmla="*/ 0 w 3377474"/>
                <a:gd name="connsiteY56" fmla="*/ 4222382 h 5747358"/>
                <a:gd name="connsiteX57" fmla="*/ 0 w 3377474"/>
                <a:gd name="connsiteY57" fmla="*/ 4054937 h 5747358"/>
                <a:gd name="connsiteX58" fmla="*/ 22976 w 3377474"/>
                <a:gd name="connsiteY58" fmla="*/ 3737897 h 5747358"/>
                <a:gd name="connsiteX59" fmla="*/ 1989864 w 3377474"/>
                <a:gd name="connsiteY59" fmla="*/ 5704785 h 5747358"/>
                <a:gd name="connsiteX60" fmla="*/ 1987714 w 3377474"/>
                <a:gd name="connsiteY60" fmla="*/ 5747358 h 5747358"/>
                <a:gd name="connsiteX61" fmla="*/ 1804362 w 3377474"/>
                <a:gd name="connsiteY61" fmla="*/ 5747358 h 5747358"/>
                <a:gd name="connsiteX62" fmla="*/ 1806512 w 3377474"/>
                <a:gd name="connsiteY62" fmla="*/ 5704785 h 5747358"/>
                <a:gd name="connsiteX63" fmla="*/ 22976 w 3377474"/>
                <a:gd name="connsiteY63" fmla="*/ 3921250 h 5747358"/>
                <a:gd name="connsiteX64" fmla="*/ 0 w 3377474"/>
                <a:gd name="connsiteY64" fmla="*/ 3922410 h 5747358"/>
                <a:gd name="connsiteX65" fmla="*/ 0 w 3377474"/>
                <a:gd name="connsiteY65" fmla="*/ 3739058 h 5747358"/>
                <a:gd name="connsiteX66" fmla="*/ 1760520 w 3377474"/>
                <a:gd name="connsiteY66" fmla="*/ 3717054 h 5747358"/>
                <a:gd name="connsiteX67" fmla="*/ 1502248 w 3377474"/>
                <a:gd name="connsiteY67" fmla="*/ 3888248 h 5747358"/>
                <a:gd name="connsiteX68" fmla="*/ 1490426 w 3377474"/>
                <a:gd name="connsiteY68" fmla="*/ 3946802 h 5747358"/>
                <a:gd name="connsiteX69" fmla="*/ 1622652 w 3377474"/>
                <a:gd name="connsiteY69" fmla="*/ 4066260 h 5747358"/>
                <a:gd name="connsiteX70" fmla="*/ 1688670 w 3377474"/>
                <a:gd name="connsiteY70" fmla="*/ 4135920 h 5747358"/>
                <a:gd name="connsiteX71" fmla="*/ 1734434 w 3377474"/>
                <a:gd name="connsiteY71" fmla="*/ 4085568 h 5747358"/>
                <a:gd name="connsiteX72" fmla="*/ 1897050 w 3377474"/>
                <a:gd name="connsiteY72" fmla="*/ 3937772 h 5747358"/>
                <a:gd name="connsiteX73" fmla="*/ 2001466 w 3377474"/>
                <a:gd name="connsiteY73" fmla="*/ 3859692 h 5747358"/>
                <a:gd name="connsiteX74" fmla="*/ 1976812 w 3377474"/>
                <a:gd name="connsiteY74" fmla="*/ 3819057 h 5747358"/>
                <a:gd name="connsiteX75" fmla="*/ 1760520 w 3377474"/>
                <a:gd name="connsiteY75" fmla="*/ 3717054 h 5747358"/>
                <a:gd name="connsiteX76" fmla="*/ 1760520 w 3377474"/>
                <a:gd name="connsiteY76" fmla="*/ 3408938 h 5747358"/>
                <a:gd name="connsiteX77" fmla="*/ 1257290 w 3377474"/>
                <a:gd name="connsiteY77" fmla="*/ 3692238 h 5747358"/>
                <a:gd name="connsiteX78" fmla="*/ 1224530 w 3377474"/>
                <a:gd name="connsiteY78" fmla="*/ 3756233 h 5747358"/>
                <a:gd name="connsiteX79" fmla="*/ 1348580 w 3377474"/>
                <a:gd name="connsiteY79" fmla="*/ 3837345 h 5747358"/>
                <a:gd name="connsiteX80" fmla="*/ 1355554 w 3377474"/>
                <a:gd name="connsiteY80" fmla="*/ 3842724 h 5747358"/>
                <a:gd name="connsiteX81" fmla="*/ 1384382 w 3377474"/>
                <a:gd name="connsiteY81" fmla="*/ 3769297 h 5747358"/>
                <a:gd name="connsiteX82" fmla="*/ 1760520 w 3377474"/>
                <a:gd name="connsiteY82" fmla="*/ 3557544 h 5747358"/>
                <a:gd name="connsiteX83" fmla="*/ 2099898 w 3377474"/>
                <a:gd name="connsiteY83" fmla="*/ 3717594 h 5747358"/>
                <a:gd name="connsiteX84" fmla="*/ 2135756 w 3377474"/>
                <a:gd name="connsiteY84" fmla="*/ 3768028 h 5747358"/>
                <a:gd name="connsiteX85" fmla="*/ 2261180 w 3377474"/>
                <a:gd name="connsiteY85" fmla="*/ 3691830 h 5747358"/>
                <a:gd name="connsiteX86" fmla="*/ 2248444 w 3377474"/>
                <a:gd name="connsiteY86" fmla="*/ 3668365 h 5747358"/>
                <a:gd name="connsiteX87" fmla="*/ 1760520 w 3377474"/>
                <a:gd name="connsiteY87" fmla="*/ 3408938 h 5747358"/>
                <a:gd name="connsiteX88" fmla="*/ 1760520 w 3377474"/>
                <a:gd name="connsiteY88" fmla="*/ 3108404 h 5747358"/>
                <a:gd name="connsiteX89" fmla="*/ 1000264 w 3377474"/>
                <a:gd name="connsiteY89" fmla="*/ 3536401 h 5747358"/>
                <a:gd name="connsiteX90" fmla="*/ 959312 w 3377474"/>
                <a:gd name="connsiteY90" fmla="*/ 3616396 h 5747358"/>
                <a:gd name="connsiteX91" fmla="*/ 1040692 w 3377474"/>
                <a:gd name="connsiteY91" fmla="*/ 3652884 h 5747358"/>
                <a:gd name="connsiteX92" fmla="*/ 1078728 w 3377474"/>
                <a:gd name="connsiteY92" fmla="*/ 3673693 h 5747358"/>
                <a:gd name="connsiteX93" fmla="*/ 1113780 w 3377474"/>
                <a:gd name="connsiteY93" fmla="*/ 3605226 h 5747358"/>
                <a:gd name="connsiteX94" fmla="*/ 1760520 w 3377474"/>
                <a:gd name="connsiteY94" fmla="*/ 3241133 h 5747358"/>
                <a:gd name="connsiteX95" fmla="*/ 2387592 w 3377474"/>
                <a:gd name="connsiteY95" fmla="*/ 3574543 h 5747358"/>
                <a:gd name="connsiteX96" fmla="*/ 2411804 w 3377474"/>
                <a:gd name="connsiteY96" fmla="*/ 3619151 h 5747358"/>
                <a:gd name="connsiteX97" fmla="*/ 2462312 w 3377474"/>
                <a:gd name="connsiteY97" fmla="*/ 3594820 h 5747358"/>
                <a:gd name="connsiteX98" fmla="*/ 2538048 w 3377474"/>
                <a:gd name="connsiteY98" fmla="*/ 3567100 h 5747358"/>
                <a:gd name="connsiteX99" fmla="*/ 2479214 w 3377474"/>
                <a:gd name="connsiteY99" fmla="*/ 3474077 h 5747358"/>
                <a:gd name="connsiteX100" fmla="*/ 1760520 w 3377474"/>
                <a:gd name="connsiteY100" fmla="*/ 3108404 h 5747358"/>
                <a:gd name="connsiteX101" fmla="*/ 1760516 w 3377474"/>
                <a:gd name="connsiteY101" fmla="*/ 2806822 h 5747358"/>
                <a:gd name="connsiteX102" fmla="*/ 742346 w 3377474"/>
                <a:gd name="connsiteY102" fmla="*/ 3380019 h 5747358"/>
                <a:gd name="connsiteX103" fmla="*/ 675538 w 3377474"/>
                <a:gd name="connsiteY103" fmla="*/ 3510518 h 5747358"/>
                <a:gd name="connsiteX104" fmla="*/ 703928 w 3377474"/>
                <a:gd name="connsiteY104" fmla="*/ 3517817 h 5747358"/>
                <a:gd name="connsiteX105" fmla="*/ 815506 w 3377474"/>
                <a:gd name="connsiteY105" fmla="*/ 3557495 h 5747358"/>
                <a:gd name="connsiteX106" fmla="*/ 867510 w 3377474"/>
                <a:gd name="connsiteY106" fmla="*/ 3455911 h 5747358"/>
                <a:gd name="connsiteX107" fmla="*/ 1760520 w 3377474"/>
                <a:gd name="connsiteY107" fmla="*/ 2953177 h 5747358"/>
                <a:gd name="connsiteX108" fmla="*/ 2678672 w 3377474"/>
                <a:gd name="connsiteY108" fmla="*/ 3499637 h 5747358"/>
                <a:gd name="connsiteX109" fmla="*/ 2685806 w 3377474"/>
                <a:gd name="connsiteY109" fmla="*/ 3514447 h 5747358"/>
                <a:gd name="connsiteX110" fmla="*/ 2828702 w 3377474"/>
                <a:gd name="connsiteY110" fmla="*/ 3477705 h 5747358"/>
                <a:gd name="connsiteX111" fmla="*/ 2778692 w 3377474"/>
                <a:gd name="connsiteY111" fmla="*/ 3380019 h 5747358"/>
                <a:gd name="connsiteX112" fmla="*/ 1760516 w 3377474"/>
                <a:gd name="connsiteY112" fmla="*/ 2806822 h 5747358"/>
                <a:gd name="connsiteX113" fmla="*/ 1760516 w 3377474"/>
                <a:gd name="connsiteY113" fmla="*/ 2513790 h 5747358"/>
                <a:gd name="connsiteX114" fmla="*/ 638726 w 3377474"/>
                <a:gd name="connsiteY114" fmla="*/ 3026472 h 5747358"/>
                <a:gd name="connsiteX115" fmla="*/ 551310 w 3377474"/>
                <a:gd name="connsiteY115" fmla="*/ 3140504 h 5747358"/>
                <a:gd name="connsiteX116" fmla="*/ 608800 w 3377474"/>
                <a:gd name="connsiteY116" fmla="*/ 3298738 h 5747358"/>
                <a:gd name="connsiteX117" fmla="*/ 669402 w 3377474"/>
                <a:gd name="connsiteY117" fmla="*/ 3202920 h 5747358"/>
                <a:gd name="connsiteX118" fmla="*/ 1760516 w 3377474"/>
                <a:gd name="connsiteY118" fmla="*/ 2647759 h 5747358"/>
                <a:gd name="connsiteX119" fmla="*/ 2914724 w 3377474"/>
                <a:gd name="connsiteY119" fmla="*/ 3297539 h 5747358"/>
                <a:gd name="connsiteX120" fmla="*/ 2990890 w 3377474"/>
                <a:gd name="connsiteY120" fmla="*/ 3446320 h 5747358"/>
                <a:gd name="connsiteX121" fmla="*/ 3119520 w 3377474"/>
                <a:gd name="connsiteY121" fmla="*/ 3426689 h 5747358"/>
                <a:gd name="connsiteX122" fmla="*/ 3129796 w 3377474"/>
                <a:gd name="connsiteY122" fmla="*/ 3426170 h 5747358"/>
                <a:gd name="connsiteX123" fmla="*/ 3127496 w 3377474"/>
                <a:gd name="connsiteY123" fmla="*/ 3419883 h 5747358"/>
                <a:gd name="connsiteX124" fmla="*/ 1760516 w 3377474"/>
                <a:gd name="connsiteY124" fmla="*/ 2513790 h 5747358"/>
                <a:gd name="connsiteX125" fmla="*/ 167384 w 3377474"/>
                <a:gd name="connsiteY125" fmla="*/ 0 h 5747358"/>
                <a:gd name="connsiteX126" fmla="*/ 1817862 w 3377474"/>
                <a:gd name="connsiteY126" fmla="*/ 702572 h 5747358"/>
                <a:gd name="connsiteX127" fmla="*/ 1826242 w 3377474"/>
                <a:gd name="connsiteY127" fmla="*/ 711997 h 5747358"/>
                <a:gd name="connsiteX128" fmla="*/ 1863774 w 3377474"/>
                <a:gd name="connsiteY128" fmla="*/ 670702 h 5747358"/>
                <a:gd name="connsiteX129" fmla="*/ 3248860 w 3377474"/>
                <a:gd name="connsiteY129" fmla="*/ 11823 h 5747358"/>
                <a:gd name="connsiteX130" fmla="*/ 3377474 w 3377474"/>
                <a:gd name="connsiteY130" fmla="*/ 5328 h 5747358"/>
                <a:gd name="connsiteX131" fmla="*/ 3377474 w 3377474"/>
                <a:gd name="connsiteY131" fmla="*/ 198231 h 5747358"/>
                <a:gd name="connsiteX132" fmla="*/ 3268582 w 3377474"/>
                <a:gd name="connsiteY132" fmla="*/ 203730 h 5747358"/>
                <a:gd name="connsiteX133" fmla="*/ 2000176 w 3377474"/>
                <a:gd name="connsiteY133" fmla="*/ 807105 h 5747358"/>
                <a:gd name="connsiteX134" fmla="*/ 1953616 w 3377474"/>
                <a:gd name="connsiteY134" fmla="*/ 858334 h 5747358"/>
                <a:gd name="connsiteX135" fmla="*/ 2033476 w 3377474"/>
                <a:gd name="connsiteY135" fmla="*/ 963722 h 5747358"/>
                <a:gd name="connsiteX136" fmla="*/ 2092190 w 3377474"/>
                <a:gd name="connsiteY136" fmla="*/ 899120 h 5747358"/>
                <a:gd name="connsiteX137" fmla="*/ 3281888 w 3377474"/>
                <a:gd name="connsiteY137" fmla="*/ 333186 h 5747358"/>
                <a:gd name="connsiteX138" fmla="*/ 3377474 w 3377474"/>
                <a:gd name="connsiteY138" fmla="*/ 328360 h 5747358"/>
                <a:gd name="connsiteX139" fmla="*/ 3377474 w 3377474"/>
                <a:gd name="connsiteY139" fmla="*/ 511629 h 5747358"/>
                <a:gd name="connsiteX140" fmla="*/ 3303446 w 3377474"/>
                <a:gd name="connsiteY140" fmla="*/ 515309 h 5747358"/>
                <a:gd name="connsiteX141" fmla="*/ 2237058 w 3377474"/>
                <a:gd name="connsiteY141" fmla="*/ 1013732 h 5747358"/>
                <a:gd name="connsiteX142" fmla="*/ 2137138 w 3377474"/>
                <a:gd name="connsiteY142" fmla="*/ 1122363 h 5747358"/>
                <a:gd name="connsiteX143" fmla="*/ 2144372 w 3377474"/>
                <a:gd name="connsiteY143" fmla="*/ 1133657 h 5747358"/>
                <a:gd name="connsiteX144" fmla="*/ 2204328 w 3377474"/>
                <a:gd name="connsiteY144" fmla="*/ 1245962 h 5747358"/>
                <a:gd name="connsiteX145" fmla="*/ 2208992 w 3377474"/>
                <a:gd name="connsiteY145" fmla="*/ 1239725 h 5747358"/>
                <a:gd name="connsiteX146" fmla="*/ 3293410 w 3377474"/>
                <a:gd name="connsiteY146" fmla="*/ 649678 h 5747358"/>
                <a:gd name="connsiteX147" fmla="*/ 3377474 w 3377474"/>
                <a:gd name="connsiteY147" fmla="*/ 644904 h 5747358"/>
                <a:gd name="connsiteX148" fmla="*/ 3377474 w 3377474"/>
                <a:gd name="connsiteY148" fmla="*/ 812183 h 5747358"/>
                <a:gd name="connsiteX149" fmla="*/ 3317298 w 3377474"/>
                <a:gd name="connsiteY149" fmla="*/ 815505 h 5747358"/>
                <a:gd name="connsiteX150" fmla="*/ 2361200 w 3377474"/>
                <a:gd name="connsiteY150" fmla="*/ 1319038 h 5747358"/>
                <a:gd name="connsiteX151" fmla="*/ 2284440 w 3377474"/>
                <a:gd name="connsiteY151" fmla="*/ 1419170 h 5747358"/>
                <a:gd name="connsiteX152" fmla="*/ 2302924 w 3377474"/>
                <a:gd name="connsiteY152" fmla="*/ 1461653 h 5747358"/>
                <a:gd name="connsiteX153" fmla="*/ 2341666 w 3377474"/>
                <a:gd name="connsiteY153" fmla="*/ 1574874 h 5747358"/>
                <a:gd name="connsiteX154" fmla="*/ 2391876 w 3377474"/>
                <a:gd name="connsiteY154" fmla="*/ 1495486 h 5747358"/>
                <a:gd name="connsiteX155" fmla="*/ 3317438 w 3377474"/>
                <a:gd name="connsiteY155" fmla="*/ 950378 h 5747358"/>
                <a:gd name="connsiteX156" fmla="*/ 3377474 w 3377474"/>
                <a:gd name="connsiteY156" fmla="*/ 946733 h 5747358"/>
                <a:gd name="connsiteX157" fmla="*/ 3377474 w 3377474"/>
                <a:gd name="connsiteY157" fmla="*/ 1106376 h 5747358"/>
                <a:gd name="connsiteX158" fmla="*/ 3323920 w 3377474"/>
                <a:gd name="connsiteY158" fmla="*/ 1109923 h 5747358"/>
                <a:gd name="connsiteX159" fmla="*/ 2464818 w 3377474"/>
                <a:gd name="connsiteY159" fmla="*/ 1672585 h 5747358"/>
                <a:gd name="connsiteX160" fmla="*/ 2402322 w 3377474"/>
                <a:gd name="connsiteY160" fmla="*/ 1794662 h 5747358"/>
                <a:gd name="connsiteX161" fmla="*/ 2403814 w 3377474"/>
                <a:gd name="connsiteY161" fmla="*/ 1800616 h 5747358"/>
                <a:gd name="connsiteX162" fmla="*/ 2540980 w 3377474"/>
                <a:gd name="connsiteY162" fmla="*/ 1844197 h 5747358"/>
                <a:gd name="connsiteX163" fmla="*/ 2589982 w 3377474"/>
                <a:gd name="connsiteY163" fmla="*/ 1748477 h 5747358"/>
                <a:gd name="connsiteX164" fmla="*/ 3343474 w 3377474"/>
                <a:gd name="connsiteY164" fmla="*/ 1254983 h 5747358"/>
                <a:gd name="connsiteX165" fmla="*/ 3377474 w 3377474"/>
                <a:gd name="connsiteY165" fmla="*/ 1252731 h 5747358"/>
                <a:gd name="connsiteX166" fmla="*/ 3377474 w 3377474"/>
                <a:gd name="connsiteY166" fmla="*/ 1407958 h 5747358"/>
                <a:gd name="connsiteX167" fmla="*/ 3364214 w 3377474"/>
                <a:gd name="connsiteY167" fmla="*/ 1408837 h 5747358"/>
                <a:gd name="connsiteX168" fmla="*/ 2722738 w 3377474"/>
                <a:gd name="connsiteY168" fmla="*/ 1828967 h 5747358"/>
                <a:gd name="connsiteX169" fmla="*/ 2683622 w 3377474"/>
                <a:gd name="connsiteY169" fmla="*/ 1905377 h 5747358"/>
                <a:gd name="connsiteX170" fmla="*/ 2793738 w 3377474"/>
                <a:gd name="connsiteY170" fmla="*/ 1953229 h 5747358"/>
                <a:gd name="connsiteX171" fmla="*/ 2804628 w 3377474"/>
                <a:gd name="connsiteY171" fmla="*/ 1959565 h 5747358"/>
                <a:gd name="connsiteX172" fmla="*/ 2836250 w 3377474"/>
                <a:gd name="connsiteY172" fmla="*/ 1897792 h 5747358"/>
                <a:gd name="connsiteX173" fmla="*/ 3284960 w 3377474"/>
                <a:gd name="connsiteY173" fmla="*/ 1559893 h 5747358"/>
                <a:gd name="connsiteX174" fmla="*/ 3377474 w 3377474"/>
                <a:gd name="connsiteY174" fmla="*/ 1541291 h 5747358"/>
                <a:gd name="connsiteX175" fmla="*/ 3377474 w 3377474"/>
                <a:gd name="connsiteY175" fmla="*/ 1712119 h 5747358"/>
                <a:gd name="connsiteX176" fmla="*/ 3328904 w 3377474"/>
                <a:gd name="connsiteY176" fmla="*/ 1721886 h 5747358"/>
                <a:gd name="connsiteX177" fmla="*/ 2979760 w 3377474"/>
                <a:gd name="connsiteY177" fmla="*/ 1984806 h 5747358"/>
                <a:gd name="connsiteX178" fmla="*/ 2949518 w 3377474"/>
                <a:gd name="connsiteY178" fmla="*/ 2043881 h 5747358"/>
                <a:gd name="connsiteX179" fmla="*/ 3023648 w 3377474"/>
                <a:gd name="connsiteY179" fmla="*/ 2087019 h 5747358"/>
                <a:gd name="connsiteX180" fmla="*/ 3075526 w 3377474"/>
                <a:gd name="connsiteY180" fmla="*/ 2125871 h 5747358"/>
                <a:gd name="connsiteX181" fmla="*/ 3077744 w 3377474"/>
                <a:gd name="connsiteY181" fmla="*/ 2118726 h 5747358"/>
                <a:gd name="connsiteX182" fmla="*/ 3352204 w 3377474"/>
                <a:gd name="connsiteY182" fmla="*/ 1869883 h 5747358"/>
                <a:gd name="connsiteX183" fmla="*/ 3377474 w 3377474"/>
                <a:gd name="connsiteY183" fmla="*/ 1864060 h 5747358"/>
                <a:gd name="connsiteX184" fmla="*/ 3377474 w 3377474"/>
                <a:gd name="connsiteY184" fmla="*/ 2032877 h 5747358"/>
                <a:gd name="connsiteX185" fmla="*/ 3326272 w 3377474"/>
                <a:gd name="connsiteY185" fmla="*/ 2057491 h 5747358"/>
                <a:gd name="connsiteX186" fmla="*/ 3224718 w 3377474"/>
                <a:gd name="connsiteY186" fmla="*/ 2180814 h 5747358"/>
                <a:gd name="connsiteX187" fmla="*/ 3210414 w 3377474"/>
                <a:gd name="connsiteY187" fmla="*/ 2226892 h 5747358"/>
                <a:gd name="connsiteX188" fmla="*/ 3235592 w 3377474"/>
                <a:gd name="connsiteY188" fmla="*/ 2245749 h 5747358"/>
                <a:gd name="connsiteX189" fmla="*/ 3377474 w 3377474"/>
                <a:gd name="connsiteY189" fmla="*/ 2380012 h 5747358"/>
                <a:gd name="connsiteX190" fmla="*/ 3377474 w 3377474"/>
                <a:gd name="connsiteY190" fmla="*/ 2662635 h 5747358"/>
                <a:gd name="connsiteX191" fmla="*/ 3370638 w 3377474"/>
                <a:gd name="connsiteY191" fmla="*/ 2653772 h 5747358"/>
                <a:gd name="connsiteX192" fmla="*/ 1760520 w 3377474"/>
                <a:gd name="connsiteY192" fmla="*/ 1900337 h 5747358"/>
                <a:gd name="connsiteX193" fmla="*/ 277706 w 3377474"/>
                <a:gd name="connsiteY193" fmla="*/ 2514539 h 5747358"/>
                <a:gd name="connsiteX194" fmla="*/ 221702 w 3377474"/>
                <a:gd name="connsiteY194" fmla="*/ 2576159 h 5747358"/>
                <a:gd name="connsiteX195" fmla="*/ 266892 w 3377474"/>
                <a:gd name="connsiteY195" fmla="*/ 2630016 h 5747358"/>
                <a:gd name="connsiteX196" fmla="*/ 301154 w 3377474"/>
                <a:gd name="connsiteY196" fmla="*/ 2681993 h 5747358"/>
                <a:gd name="connsiteX197" fmla="*/ 369718 w 3377474"/>
                <a:gd name="connsiteY197" fmla="*/ 2606554 h 5747358"/>
                <a:gd name="connsiteX198" fmla="*/ 1760520 w 3377474"/>
                <a:gd name="connsiteY198" fmla="*/ 2030465 h 5747358"/>
                <a:gd name="connsiteX199" fmla="*/ 3364528 w 3377474"/>
                <a:gd name="connsiteY199" fmla="*/ 2858747 h 5747358"/>
                <a:gd name="connsiteX200" fmla="*/ 3377474 w 3377474"/>
                <a:gd name="connsiteY200" fmla="*/ 2880355 h 5747358"/>
                <a:gd name="connsiteX201" fmla="*/ 3377474 w 3377474"/>
                <a:gd name="connsiteY201" fmla="*/ 3254068 h 5747358"/>
                <a:gd name="connsiteX202" fmla="*/ 3300324 w 3377474"/>
                <a:gd name="connsiteY202" fmla="*/ 3096783 h 5747358"/>
                <a:gd name="connsiteX203" fmla="*/ 1760520 w 3377474"/>
                <a:gd name="connsiteY203" fmla="*/ 2213818 h 5747358"/>
                <a:gd name="connsiteX204" fmla="*/ 514588 w 3377474"/>
                <a:gd name="connsiteY204" fmla="*/ 2721166 h 5747358"/>
                <a:gd name="connsiteX205" fmla="*/ 405298 w 3377474"/>
                <a:gd name="connsiteY205" fmla="*/ 2839984 h 5747358"/>
                <a:gd name="connsiteX206" fmla="*/ 412916 w 3377474"/>
                <a:gd name="connsiteY206" fmla="*/ 2851543 h 5747358"/>
                <a:gd name="connsiteX207" fmla="*/ 471300 w 3377474"/>
                <a:gd name="connsiteY207" fmla="*/ 2967515 h 5747358"/>
                <a:gd name="connsiteX208" fmla="*/ 486522 w 3377474"/>
                <a:gd name="connsiteY208" fmla="*/ 2947159 h 5747358"/>
                <a:gd name="connsiteX209" fmla="*/ 1760516 w 3377474"/>
                <a:gd name="connsiteY209" fmla="*/ 2346345 h 5747358"/>
                <a:gd name="connsiteX210" fmla="*/ 3281780 w 3377474"/>
                <a:gd name="connsiteY210" fmla="*/ 3354706 h 5747358"/>
                <a:gd name="connsiteX211" fmla="*/ 3304704 w 3377474"/>
                <a:gd name="connsiteY211" fmla="*/ 3417338 h 5747358"/>
                <a:gd name="connsiteX212" fmla="*/ 3353652 w 3377474"/>
                <a:gd name="connsiteY212" fmla="*/ 3414866 h 5747358"/>
                <a:gd name="connsiteX213" fmla="*/ 3377474 w 3377474"/>
                <a:gd name="connsiteY213" fmla="*/ 3416069 h 5747358"/>
                <a:gd name="connsiteX214" fmla="*/ 3377474 w 3377474"/>
                <a:gd name="connsiteY214" fmla="*/ 3608972 h 5747358"/>
                <a:gd name="connsiteX215" fmla="*/ 3353652 w 3377474"/>
                <a:gd name="connsiteY215" fmla="*/ 3607769 h 5747358"/>
                <a:gd name="connsiteX216" fmla="*/ 1870836 w 3377474"/>
                <a:gd name="connsiteY216" fmla="*/ 4221971 h 5747358"/>
                <a:gd name="connsiteX217" fmla="*/ 1815746 w 3377474"/>
                <a:gd name="connsiteY217" fmla="*/ 4282585 h 5747358"/>
                <a:gd name="connsiteX218" fmla="*/ 1857968 w 3377474"/>
                <a:gd name="connsiteY218" fmla="*/ 4334691 h 5747358"/>
                <a:gd name="connsiteX219" fmla="*/ 1895070 w 3377474"/>
                <a:gd name="connsiteY219" fmla="*/ 4388563 h 5747358"/>
                <a:gd name="connsiteX220" fmla="*/ 1962850 w 3377474"/>
                <a:gd name="connsiteY220" fmla="*/ 4313985 h 5747358"/>
                <a:gd name="connsiteX221" fmla="*/ 3353652 w 3377474"/>
                <a:gd name="connsiteY221" fmla="*/ 3737897 h 5747358"/>
                <a:gd name="connsiteX222" fmla="*/ 3377474 w 3377474"/>
                <a:gd name="connsiteY222" fmla="*/ 3739100 h 5747358"/>
                <a:gd name="connsiteX223" fmla="*/ 3377474 w 3377474"/>
                <a:gd name="connsiteY223" fmla="*/ 3922453 h 5747358"/>
                <a:gd name="connsiteX224" fmla="*/ 3353652 w 3377474"/>
                <a:gd name="connsiteY224" fmla="*/ 3921250 h 5747358"/>
                <a:gd name="connsiteX225" fmla="*/ 2107720 w 3377474"/>
                <a:gd name="connsiteY225" fmla="*/ 4428597 h 5747358"/>
                <a:gd name="connsiteX226" fmla="*/ 1997746 w 3377474"/>
                <a:gd name="connsiteY226" fmla="*/ 4548157 h 5747358"/>
                <a:gd name="connsiteX227" fmla="*/ 2049588 w 3377474"/>
                <a:gd name="connsiteY227" fmla="*/ 4637697 h 5747358"/>
                <a:gd name="connsiteX228" fmla="*/ 2065174 w 3377474"/>
                <a:gd name="connsiteY228" fmla="*/ 4673955 h 5747358"/>
                <a:gd name="connsiteX229" fmla="*/ 2079654 w 3377474"/>
                <a:gd name="connsiteY229" fmla="*/ 4654590 h 5747358"/>
                <a:gd name="connsiteX230" fmla="*/ 3353650 w 3377474"/>
                <a:gd name="connsiteY230" fmla="*/ 4053777 h 5747358"/>
                <a:gd name="connsiteX231" fmla="*/ 3377474 w 3377474"/>
                <a:gd name="connsiteY231" fmla="*/ 4054980 h 5747358"/>
                <a:gd name="connsiteX232" fmla="*/ 3377474 w 3377474"/>
                <a:gd name="connsiteY232" fmla="*/ 4222425 h 5747358"/>
                <a:gd name="connsiteX233" fmla="*/ 3353650 w 3377474"/>
                <a:gd name="connsiteY233" fmla="*/ 4221222 h 5747358"/>
                <a:gd name="connsiteX234" fmla="*/ 2231858 w 3377474"/>
                <a:gd name="connsiteY234" fmla="*/ 4733903 h 5747358"/>
                <a:gd name="connsiteX235" fmla="*/ 2141570 w 3377474"/>
                <a:gd name="connsiteY235" fmla="*/ 4851682 h 5747358"/>
                <a:gd name="connsiteX236" fmla="*/ 2192576 w 3377474"/>
                <a:gd name="connsiteY236" fmla="*/ 4970342 h 5747358"/>
                <a:gd name="connsiteX237" fmla="*/ 2202736 w 3377474"/>
                <a:gd name="connsiteY237" fmla="*/ 5004899 h 5747358"/>
                <a:gd name="connsiteX238" fmla="*/ 2262534 w 3377474"/>
                <a:gd name="connsiteY238" fmla="*/ 4910352 h 5747358"/>
                <a:gd name="connsiteX239" fmla="*/ 3353650 w 3377474"/>
                <a:gd name="connsiteY239" fmla="*/ 4355191 h 5747358"/>
                <a:gd name="connsiteX240" fmla="*/ 3377474 w 3377474"/>
                <a:gd name="connsiteY240" fmla="*/ 4356394 h 5747358"/>
                <a:gd name="connsiteX241" fmla="*/ 3377474 w 3377474"/>
                <a:gd name="connsiteY241" fmla="*/ 4515457 h 5747358"/>
                <a:gd name="connsiteX242" fmla="*/ 3353650 w 3377474"/>
                <a:gd name="connsiteY242" fmla="*/ 4514254 h 5747358"/>
                <a:gd name="connsiteX243" fmla="*/ 2335478 w 3377474"/>
                <a:gd name="connsiteY243" fmla="*/ 5087451 h 5747358"/>
                <a:gd name="connsiteX244" fmla="*/ 2261926 w 3377474"/>
                <a:gd name="connsiteY244" fmla="*/ 5231124 h 5747358"/>
                <a:gd name="connsiteX245" fmla="*/ 2281990 w 3377474"/>
                <a:gd name="connsiteY245" fmla="*/ 5327684 h 5747358"/>
                <a:gd name="connsiteX246" fmla="*/ 2305064 w 3377474"/>
                <a:gd name="connsiteY246" fmla="*/ 5514073 h 5747358"/>
                <a:gd name="connsiteX247" fmla="*/ 2311904 w 3377474"/>
                <a:gd name="connsiteY247" fmla="*/ 5680689 h 5747358"/>
                <a:gd name="connsiteX248" fmla="*/ 2330688 w 3377474"/>
                <a:gd name="connsiteY248" fmla="*/ 5494347 h 5747358"/>
                <a:gd name="connsiteX249" fmla="*/ 3353652 w 3377474"/>
                <a:gd name="connsiteY249" fmla="*/ 4660609 h 5747358"/>
                <a:gd name="connsiteX250" fmla="*/ 3377474 w 3377474"/>
                <a:gd name="connsiteY250" fmla="*/ 4661812 h 5747358"/>
                <a:gd name="connsiteX251" fmla="*/ 3377474 w 3377474"/>
                <a:gd name="connsiteY251" fmla="*/ 4817039 h 5747358"/>
                <a:gd name="connsiteX252" fmla="*/ 3353652 w 3377474"/>
                <a:gd name="connsiteY252" fmla="*/ 4815836 h 5747358"/>
                <a:gd name="connsiteX253" fmla="*/ 2464700 w 3377474"/>
                <a:gd name="connsiteY253" fmla="*/ 5704785 h 5747358"/>
                <a:gd name="connsiteX254" fmla="*/ 2468992 w 3377474"/>
                <a:gd name="connsiteY254" fmla="*/ 5747358 h 5747358"/>
                <a:gd name="connsiteX255" fmla="*/ 2313766 w 3377474"/>
                <a:gd name="connsiteY255" fmla="*/ 5747358 h 5747358"/>
                <a:gd name="connsiteX256" fmla="*/ 2311752 w 3377474"/>
                <a:gd name="connsiteY256" fmla="*/ 5727376 h 5747358"/>
                <a:gd name="connsiteX257" fmla="*/ 2310742 w 3377474"/>
                <a:gd name="connsiteY257" fmla="*/ 5747358 h 5747358"/>
                <a:gd name="connsiteX258" fmla="*/ 2117842 w 3377474"/>
                <a:gd name="connsiteY258" fmla="*/ 5747358 h 5747358"/>
                <a:gd name="connsiteX259" fmla="*/ 2119992 w 3377474"/>
                <a:gd name="connsiteY259" fmla="*/ 5704785 h 5747358"/>
                <a:gd name="connsiteX260" fmla="*/ 22976 w 3377474"/>
                <a:gd name="connsiteY260" fmla="*/ 3607769 h 5747358"/>
                <a:gd name="connsiteX261" fmla="*/ 0 w 3377474"/>
                <a:gd name="connsiteY261" fmla="*/ 3608930 h 5747358"/>
                <a:gd name="connsiteX262" fmla="*/ 0 w 3377474"/>
                <a:gd name="connsiteY262" fmla="*/ 3416027 h 5747358"/>
                <a:gd name="connsiteX263" fmla="*/ 22976 w 3377474"/>
                <a:gd name="connsiteY263" fmla="*/ 3414866 h 5747358"/>
                <a:gd name="connsiteX264" fmla="*/ 116336 w 3377474"/>
                <a:gd name="connsiteY264" fmla="*/ 3419581 h 5747358"/>
                <a:gd name="connsiteX265" fmla="*/ 85644 w 3377474"/>
                <a:gd name="connsiteY265" fmla="*/ 3333267 h 5747358"/>
                <a:gd name="connsiteX266" fmla="*/ 0 w 3377474"/>
                <a:gd name="connsiteY266" fmla="*/ 3158664 h 5747358"/>
                <a:gd name="connsiteX267" fmla="*/ 0 w 3377474"/>
                <a:gd name="connsiteY267" fmla="*/ 2814864 h 5747358"/>
                <a:gd name="connsiteX268" fmla="*/ 33852 w 3377474"/>
                <a:gd name="connsiteY268" fmla="*/ 2858747 h 5747358"/>
                <a:gd name="connsiteX269" fmla="*/ 308304 w 3377474"/>
                <a:gd name="connsiteY269" fmla="*/ 3412461 h 5747358"/>
                <a:gd name="connsiteX270" fmla="*/ 314204 w 3377474"/>
                <a:gd name="connsiteY270" fmla="*/ 3435403 h 5747358"/>
                <a:gd name="connsiteX271" fmla="*/ 453912 w 3377474"/>
                <a:gd name="connsiteY271" fmla="*/ 3456725 h 5747358"/>
                <a:gd name="connsiteX272" fmla="*/ 432580 w 3377474"/>
                <a:gd name="connsiteY272" fmla="*/ 3373765 h 5747358"/>
                <a:gd name="connsiteX273" fmla="*/ 39962 w 3377474"/>
                <a:gd name="connsiteY273" fmla="*/ 2653772 h 5747358"/>
                <a:gd name="connsiteX274" fmla="*/ 0 w 3377474"/>
                <a:gd name="connsiteY274" fmla="*/ 2609540 h 5747358"/>
                <a:gd name="connsiteX275" fmla="*/ 0 w 3377474"/>
                <a:gd name="connsiteY275" fmla="*/ 2335729 h 5747358"/>
                <a:gd name="connsiteX276" fmla="*/ 96688 w 3377474"/>
                <a:gd name="connsiteY276" fmla="*/ 2427225 h 5747358"/>
                <a:gd name="connsiteX277" fmla="*/ 141302 w 3377474"/>
                <a:gd name="connsiteY277" fmla="*/ 2378136 h 5747358"/>
                <a:gd name="connsiteX278" fmla="*/ 303918 w 3377474"/>
                <a:gd name="connsiteY278" fmla="*/ 2230340 h 5747358"/>
                <a:gd name="connsiteX279" fmla="*/ 408334 w 3377474"/>
                <a:gd name="connsiteY279" fmla="*/ 2152260 h 5747358"/>
                <a:gd name="connsiteX280" fmla="*/ 383678 w 3377474"/>
                <a:gd name="connsiteY280" fmla="*/ 2111623 h 5747358"/>
                <a:gd name="connsiteX281" fmla="*/ 167384 w 3377474"/>
                <a:gd name="connsiteY281" fmla="*/ 2009620 h 5747358"/>
                <a:gd name="connsiteX282" fmla="*/ 10668 w 3377474"/>
                <a:gd name="connsiteY282" fmla="*/ 2057491 h 5747358"/>
                <a:gd name="connsiteX283" fmla="*/ 0 w 3377474"/>
                <a:gd name="connsiteY283" fmla="*/ 2067183 h 5747358"/>
                <a:gd name="connsiteX284" fmla="*/ 0 w 3377474"/>
                <a:gd name="connsiteY284" fmla="*/ 1884304 h 5747358"/>
                <a:gd name="connsiteX285" fmla="*/ 36598 w 3377474"/>
                <a:gd name="connsiteY285" fmla="*/ 1869883 h 5747358"/>
                <a:gd name="connsiteX286" fmla="*/ 167384 w 3377474"/>
                <a:gd name="connsiteY286" fmla="*/ 1850110 h 5747358"/>
                <a:gd name="connsiteX287" fmla="*/ 506764 w 3377474"/>
                <a:gd name="connsiteY287" fmla="*/ 2010160 h 5747358"/>
                <a:gd name="connsiteX288" fmla="*/ 542622 w 3377474"/>
                <a:gd name="connsiteY288" fmla="*/ 2060596 h 5747358"/>
                <a:gd name="connsiteX289" fmla="*/ 668048 w 3377474"/>
                <a:gd name="connsiteY289" fmla="*/ 1984399 h 5747358"/>
                <a:gd name="connsiteX290" fmla="*/ 655308 w 3377474"/>
                <a:gd name="connsiteY290" fmla="*/ 1960931 h 5747358"/>
                <a:gd name="connsiteX291" fmla="*/ 167384 w 3377474"/>
                <a:gd name="connsiteY291" fmla="*/ 1701504 h 5747358"/>
                <a:gd name="connsiteX292" fmla="*/ 13298 w 3377474"/>
                <a:gd name="connsiteY292" fmla="*/ 1721886 h 5747358"/>
                <a:gd name="connsiteX293" fmla="*/ 0 w 3377474"/>
                <a:gd name="connsiteY293" fmla="*/ 1726428 h 5747358"/>
                <a:gd name="connsiteX294" fmla="*/ 0 w 3377474"/>
                <a:gd name="connsiteY294" fmla="*/ 1553731 h 5747358"/>
                <a:gd name="connsiteX295" fmla="*/ 66344 w 3377474"/>
                <a:gd name="connsiteY295" fmla="*/ 1540391 h 5747358"/>
                <a:gd name="connsiteX296" fmla="*/ 167384 w 3377474"/>
                <a:gd name="connsiteY296" fmla="*/ 1533699 h 5747358"/>
                <a:gd name="connsiteX297" fmla="*/ 794456 w 3377474"/>
                <a:gd name="connsiteY297" fmla="*/ 1867109 h 5747358"/>
                <a:gd name="connsiteX298" fmla="*/ 818668 w 3377474"/>
                <a:gd name="connsiteY298" fmla="*/ 1911719 h 5747358"/>
                <a:gd name="connsiteX299" fmla="*/ 869180 w 3377474"/>
                <a:gd name="connsiteY299" fmla="*/ 1887387 h 5747358"/>
                <a:gd name="connsiteX300" fmla="*/ 944916 w 3377474"/>
                <a:gd name="connsiteY300" fmla="*/ 1859667 h 5747358"/>
                <a:gd name="connsiteX301" fmla="*/ 886080 w 3377474"/>
                <a:gd name="connsiteY301" fmla="*/ 1766643 h 5747358"/>
                <a:gd name="connsiteX302" fmla="*/ 167384 w 3377474"/>
                <a:gd name="connsiteY302" fmla="*/ 1400970 h 5747358"/>
                <a:gd name="connsiteX303" fmla="*/ 48608 w 3377474"/>
                <a:gd name="connsiteY303" fmla="*/ 1408837 h 5747358"/>
                <a:gd name="connsiteX304" fmla="*/ 0 w 3377474"/>
                <a:gd name="connsiteY304" fmla="*/ 1418610 h 5747358"/>
                <a:gd name="connsiteX305" fmla="*/ 0 w 3377474"/>
                <a:gd name="connsiteY305" fmla="*/ 1260587 h 5747358"/>
                <a:gd name="connsiteX306" fmla="*/ 27868 w 3377474"/>
                <a:gd name="connsiteY306" fmla="*/ 1254983 h 5747358"/>
                <a:gd name="connsiteX307" fmla="*/ 167384 w 3377474"/>
                <a:gd name="connsiteY307" fmla="*/ 1245743 h 5747358"/>
                <a:gd name="connsiteX308" fmla="*/ 1060392 w 3377474"/>
                <a:gd name="connsiteY308" fmla="*/ 1748476 h 5747358"/>
                <a:gd name="connsiteX309" fmla="*/ 1090628 w 3377474"/>
                <a:gd name="connsiteY309" fmla="*/ 1807540 h 5747358"/>
                <a:gd name="connsiteX310" fmla="*/ 1235566 w 3377474"/>
                <a:gd name="connsiteY310" fmla="*/ 1770273 h 5747358"/>
                <a:gd name="connsiteX311" fmla="*/ 1185556 w 3377474"/>
                <a:gd name="connsiteY311" fmla="*/ 1672585 h 5747358"/>
                <a:gd name="connsiteX312" fmla="*/ 167384 w 3377474"/>
                <a:gd name="connsiteY312" fmla="*/ 1099388 h 5747358"/>
                <a:gd name="connsiteX313" fmla="*/ 8314 w 3377474"/>
                <a:gd name="connsiteY313" fmla="*/ 1109923 h 5747358"/>
                <a:gd name="connsiteX314" fmla="*/ 0 w 3377474"/>
                <a:gd name="connsiteY314" fmla="*/ 1111595 h 5747358"/>
                <a:gd name="connsiteX315" fmla="*/ 0 w 3377474"/>
                <a:gd name="connsiteY315" fmla="*/ 950715 h 5747358"/>
                <a:gd name="connsiteX316" fmla="*/ 1832 w 3377474"/>
                <a:gd name="connsiteY316" fmla="*/ 950378 h 5747358"/>
                <a:gd name="connsiteX317" fmla="*/ 167384 w 3377474"/>
                <a:gd name="connsiteY317" fmla="*/ 940325 h 5747358"/>
                <a:gd name="connsiteX318" fmla="*/ 1321592 w 3377474"/>
                <a:gd name="connsiteY318" fmla="*/ 1590105 h 5747358"/>
                <a:gd name="connsiteX319" fmla="*/ 1397760 w 3377474"/>
                <a:gd name="connsiteY319" fmla="*/ 1738888 h 5747358"/>
                <a:gd name="connsiteX320" fmla="*/ 1526390 w 3377474"/>
                <a:gd name="connsiteY320" fmla="*/ 1719256 h 5747358"/>
                <a:gd name="connsiteX321" fmla="*/ 1536662 w 3377474"/>
                <a:gd name="connsiteY321" fmla="*/ 1718738 h 5747358"/>
                <a:gd name="connsiteX322" fmla="*/ 1534360 w 3377474"/>
                <a:gd name="connsiteY322" fmla="*/ 1712449 h 5747358"/>
                <a:gd name="connsiteX323" fmla="*/ 167384 w 3377474"/>
                <a:gd name="connsiteY323" fmla="*/ 806356 h 5747358"/>
                <a:gd name="connsiteX324" fmla="*/ 1692 w 3377474"/>
                <a:gd name="connsiteY324" fmla="*/ 815505 h 5747358"/>
                <a:gd name="connsiteX325" fmla="*/ 0 w 3377474"/>
                <a:gd name="connsiteY325" fmla="*/ 815788 h 5747358"/>
                <a:gd name="connsiteX326" fmla="*/ 0 w 3377474"/>
                <a:gd name="connsiteY326" fmla="*/ 648417 h 5747358"/>
                <a:gd name="connsiteX327" fmla="*/ 167384 w 3377474"/>
                <a:gd name="connsiteY327" fmla="*/ 638911 h 5747358"/>
                <a:gd name="connsiteX328" fmla="*/ 1688648 w 3377474"/>
                <a:gd name="connsiteY328" fmla="*/ 1647272 h 5747358"/>
                <a:gd name="connsiteX329" fmla="*/ 1711572 w 3377474"/>
                <a:gd name="connsiteY329" fmla="*/ 1709906 h 5747358"/>
                <a:gd name="connsiteX330" fmla="*/ 1760520 w 3377474"/>
                <a:gd name="connsiteY330" fmla="*/ 1707434 h 5747358"/>
                <a:gd name="connsiteX331" fmla="*/ 1853668 w 3377474"/>
                <a:gd name="connsiteY331" fmla="*/ 1711551 h 5747358"/>
                <a:gd name="connsiteX332" fmla="*/ 1823186 w 3377474"/>
                <a:gd name="connsiteY332" fmla="*/ 1625833 h 5747358"/>
                <a:gd name="connsiteX333" fmla="*/ 167384 w 3377474"/>
                <a:gd name="connsiteY333" fmla="*/ 506384 h 5747358"/>
                <a:gd name="connsiteX334" fmla="*/ 0 w 3377474"/>
                <a:gd name="connsiteY334" fmla="*/ 514705 h 5747358"/>
                <a:gd name="connsiteX335" fmla="*/ 0 w 3377474"/>
                <a:gd name="connsiteY335" fmla="*/ 331484 h 5747358"/>
                <a:gd name="connsiteX336" fmla="*/ 167384 w 3377474"/>
                <a:gd name="connsiteY336" fmla="*/ 323031 h 5747358"/>
                <a:gd name="connsiteX337" fmla="*/ 2045844 w 3377474"/>
                <a:gd name="connsiteY337" fmla="*/ 1705027 h 5747358"/>
                <a:gd name="connsiteX338" fmla="*/ 2051746 w 3377474"/>
                <a:gd name="connsiteY338" fmla="*/ 1727977 h 5747358"/>
                <a:gd name="connsiteX339" fmla="*/ 2165874 w 3377474"/>
                <a:gd name="connsiteY339" fmla="*/ 1743200 h 5747358"/>
                <a:gd name="connsiteX340" fmla="*/ 2191358 w 3377474"/>
                <a:gd name="connsiteY340" fmla="*/ 1748912 h 5747358"/>
                <a:gd name="connsiteX341" fmla="*/ 2170124 w 3377474"/>
                <a:gd name="connsiteY341" fmla="*/ 1666331 h 5747358"/>
                <a:gd name="connsiteX342" fmla="*/ 167384 w 3377474"/>
                <a:gd name="connsiteY342" fmla="*/ 192903 h 5747358"/>
                <a:gd name="connsiteX343" fmla="*/ 0 w 3377474"/>
                <a:gd name="connsiteY343" fmla="*/ 201356 h 5747358"/>
                <a:gd name="connsiteX344" fmla="*/ 0 w 3377474"/>
                <a:gd name="connsiteY344" fmla="*/ 8453 h 574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</a:cxnLst>
              <a:rect l="l" t="t" r="r" b="b"/>
              <a:pathLst>
                <a:path w="3377474" h="5747358">
                  <a:moveTo>
                    <a:pt x="3353652" y="5264976"/>
                  </a:moveTo>
                  <a:lnTo>
                    <a:pt x="3377474" y="5267378"/>
                  </a:lnTo>
                  <a:lnTo>
                    <a:pt x="3377474" y="5426887"/>
                  </a:lnTo>
                  <a:lnTo>
                    <a:pt x="3353652" y="5424486"/>
                  </a:lnTo>
                  <a:cubicBezTo>
                    <a:pt x="3198846" y="5424486"/>
                    <a:pt x="3073352" y="5549980"/>
                    <a:pt x="3073352" y="5704785"/>
                  </a:cubicBezTo>
                  <a:lnTo>
                    <a:pt x="3081948" y="5747358"/>
                  </a:lnTo>
                  <a:lnTo>
                    <a:pt x="2918132" y="5747358"/>
                  </a:lnTo>
                  <a:lnTo>
                    <a:pt x="2913840" y="5704785"/>
                  </a:lnTo>
                  <a:cubicBezTo>
                    <a:pt x="2913840" y="5461885"/>
                    <a:pt x="3110752" y="5264976"/>
                    <a:pt x="3353652" y="5264976"/>
                  </a:cubicBezTo>
                  <a:close/>
                  <a:moveTo>
                    <a:pt x="22976" y="5264976"/>
                  </a:moveTo>
                  <a:cubicBezTo>
                    <a:pt x="265876" y="5264976"/>
                    <a:pt x="462784" y="5461885"/>
                    <a:pt x="462784" y="5704785"/>
                  </a:cubicBezTo>
                  <a:lnTo>
                    <a:pt x="458492" y="5747358"/>
                  </a:lnTo>
                  <a:lnTo>
                    <a:pt x="294682" y="5747358"/>
                  </a:lnTo>
                  <a:lnTo>
                    <a:pt x="303276" y="5704785"/>
                  </a:lnTo>
                  <a:cubicBezTo>
                    <a:pt x="303276" y="5549980"/>
                    <a:pt x="177780" y="5424486"/>
                    <a:pt x="22976" y="5424486"/>
                  </a:cubicBezTo>
                  <a:lnTo>
                    <a:pt x="0" y="5426802"/>
                  </a:lnTo>
                  <a:lnTo>
                    <a:pt x="0" y="5267292"/>
                  </a:lnTo>
                  <a:close/>
                  <a:moveTo>
                    <a:pt x="3353652" y="4948565"/>
                  </a:moveTo>
                  <a:lnTo>
                    <a:pt x="3377474" y="4949768"/>
                  </a:lnTo>
                  <a:lnTo>
                    <a:pt x="3377474" y="5118771"/>
                  </a:lnTo>
                  <a:lnTo>
                    <a:pt x="3353652" y="5116370"/>
                  </a:lnTo>
                  <a:cubicBezTo>
                    <a:pt x="3028678" y="5116370"/>
                    <a:pt x="2765236" y="5379812"/>
                    <a:pt x="2765236" y="5704785"/>
                  </a:cubicBezTo>
                  <a:lnTo>
                    <a:pt x="2769528" y="5747358"/>
                  </a:lnTo>
                  <a:lnTo>
                    <a:pt x="2601722" y="5747358"/>
                  </a:lnTo>
                  <a:lnTo>
                    <a:pt x="2597430" y="5704785"/>
                  </a:lnTo>
                  <a:cubicBezTo>
                    <a:pt x="2597430" y="5287136"/>
                    <a:pt x="2936002" y="4948565"/>
                    <a:pt x="3353652" y="4948565"/>
                  </a:cubicBezTo>
                  <a:close/>
                  <a:moveTo>
                    <a:pt x="22976" y="4948565"/>
                  </a:moveTo>
                  <a:cubicBezTo>
                    <a:pt x="440624" y="4948565"/>
                    <a:pt x="779196" y="5287136"/>
                    <a:pt x="779196" y="5704785"/>
                  </a:cubicBezTo>
                  <a:lnTo>
                    <a:pt x="774904" y="5747358"/>
                  </a:lnTo>
                  <a:lnTo>
                    <a:pt x="607100" y="5747358"/>
                  </a:lnTo>
                  <a:lnTo>
                    <a:pt x="611392" y="5704785"/>
                  </a:lnTo>
                  <a:cubicBezTo>
                    <a:pt x="611392" y="5379812"/>
                    <a:pt x="347948" y="5116370"/>
                    <a:pt x="22976" y="5116370"/>
                  </a:cubicBezTo>
                  <a:lnTo>
                    <a:pt x="0" y="5118686"/>
                  </a:lnTo>
                  <a:lnTo>
                    <a:pt x="0" y="4949725"/>
                  </a:lnTo>
                  <a:close/>
                  <a:moveTo>
                    <a:pt x="22976" y="4660609"/>
                  </a:moveTo>
                  <a:cubicBezTo>
                    <a:pt x="599656" y="4660609"/>
                    <a:pt x="1067152" y="5128103"/>
                    <a:pt x="1067152" y="5704785"/>
                  </a:cubicBezTo>
                  <a:lnTo>
                    <a:pt x="1062860" y="5747358"/>
                  </a:lnTo>
                  <a:lnTo>
                    <a:pt x="907632" y="5747358"/>
                  </a:lnTo>
                  <a:lnTo>
                    <a:pt x="911924" y="5704785"/>
                  </a:lnTo>
                  <a:cubicBezTo>
                    <a:pt x="911924" y="5213832"/>
                    <a:pt x="513928" y="4815836"/>
                    <a:pt x="22976" y="4815836"/>
                  </a:cubicBezTo>
                  <a:lnTo>
                    <a:pt x="0" y="4816996"/>
                  </a:lnTo>
                  <a:lnTo>
                    <a:pt x="0" y="4661769"/>
                  </a:lnTo>
                  <a:close/>
                  <a:moveTo>
                    <a:pt x="22972" y="4355191"/>
                  </a:moveTo>
                  <a:cubicBezTo>
                    <a:pt x="768332" y="4355191"/>
                    <a:pt x="1372568" y="4959424"/>
                    <a:pt x="1372568" y="5704784"/>
                  </a:cubicBezTo>
                  <a:lnTo>
                    <a:pt x="1370418" y="5747358"/>
                  </a:lnTo>
                  <a:lnTo>
                    <a:pt x="1209212" y="5747358"/>
                  </a:lnTo>
                  <a:lnTo>
                    <a:pt x="1213504" y="5704784"/>
                  </a:lnTo>
                  <a:cubicBezTo>
                    <a:pt x="1213504" y="5047272"/>
                    <a:pt x="680484" y="4514254"/>
                    <a:pt x="22972" y="4514254"/>
                  </a:cubicBezTo>
                  <a:lnTo>
                    <a:pt x="0" y="4515414"/>
                  </a:lnTo>
                  <a:lnTo>
                    <a:pt x="0" y="4356351"/>
                  </a:lnTo>
                  <a:close/>
                  <a:moveTo>
                    <a:pt x="22972" y="4053777"/>
                  </a:moveTo>
                  <a:cubicBezTo>
                    <a:pt x="934800" y="4053777"/>
                    <a:pt x="1673980" y="4792958"/>
                    <a:pt x="1673980" y="5704784"/>
                  </a:cubicBezTo>
                  <a:lnTo>
                    <a:pt x="1671830" y="5747358"/>
                  </a:lnTo>
                  <a:lnTo>
                    <a:pt x="1504386" y="5747358"/>
                  </a:lnTo>
                  <a:lnTo>
                    <a:pt x="1506536" y="5704784"/>
                  </a:lnTo>
                  <a:cubicBezTo>
                    <a:pt x="1506536" y="4885435"/>
                    <a:pt x="842324" y="4221222"/>
                    <a:pt x="22972" y="4221222"/>
                  </a:cubicBezTo>
                  <a:lnTo>
                    <a:pt x="0" y="4222382"/>
                  </a:lnTo>
                  <a:lnTo>
                    <a:pt x="0" y="4054937"/>
                  </a:lnTo>
                  <a:close/>
                  <a:moveTo>
                    <a:pt x="22976" y="3737897"/>
                  </a:moveTo>
                  <a:cubicBezTo>
                    <a:pt x="1109256" y="3737897"/>
                    <a:pt x="1989864" y="4618503"/>
                    <a:pt x="1989864" y="5704785"/>
                  </a:cubicBezTo>
                  <a:lnTo>
                    <a:pt x="1987714" y="5747358"/>
                  </a:lnTo>
                  <a:lnTo>
                    <a:pt x="1804362" y="5747358"/>
                  </a:lnTo>
                  <a:lnTo>
                    <a:pt x="1806512" y="5704785"/>
                  </a:lnTo>
                  <a:cubicBezTo>
                    <a:pt x="1806512" y="4719766"/>
                    <a:pt x="1007996" y="3921250"/>
                    <a:pt x="22976" y="3921250"/>
                  </a:cubicBezTo>
                  <a:lnTo>
                    <a:pt x="0" y="3922410"/>
                  </a:lnTo>
                  <a:lnTo>
                    <a:pt x="0" y="3739058"/>
                  </a:lnTo>
                  <a:close/>
                  <a:moveTo>
                    <a:pt x="1760520" y="3717054"/>
                  </a:moveTo>
                  <a:cubicBezTo>
                    <a:pt x="1644414" y="3717054"/>
                    <a:pt x="1544798" y="3787645"/>
                    <a:pt x="1502248" y="3888248"/>
                  </a:cubicBezTo>
                  <a:lnTo>
                    <a:pt x="1490426" y="3946802"/>
                  </a:lnTo>
                  <a:lnTo>
                    <a:pt x="1622652" y="4066260"/>
                  </a:lnTo>
                  <a:lnTo>
                    <a:pt x="1688670" y="4135920"/>
                  </a:lnTo>
                  <a:lnTo>
                    <a:pt x="1734434" y="4085568"/>
                  </a:lnTo>
                  <a:cubicBezTo>
                    <a:pt x="1786234" y="4033769"/>
                    <a:pt x="1840502" y="3984440"/>
                    <a:pt x="1897050" y="3937772"/>
                  </a:cubicBezTo>
                  <a:lnTo>
                    <a:pt x="2001466" y="3859692"/>
                  </a:lnTo>
                  <a:lnTo>
                    <a:pt x="1976812" y="3819057"/>
                  </a:lnTo>
                  <a:cubicBezTo>
                    <a:pt x="1925402" y="3756762"/>
                    <a:pt x="1847598" y="3717054"/>
                    <a:pt x="1760520" y="3717054"/>
                  </a:cubicBezTo>
                  <a:close/>
                  <a:moveTo>
                    <a:pt x="1760520" y="3408938"/>
                  </a:moveTo>
                  <a:cubicBezTo>
                    <a:pt x="1547254" y="3408938"/>
                    <a:pt x="1360490" y="3522393"/>
                    <a:pt x="1257290" y="3692238"/>
                  </a:cubicBezTo>
                  <a:lnTo>
                    <a:pt x="1224530" y="3756233"/>
                  </a:lnTo>
                  <a:lnTo>
                    <a:pt x="1348580" y="3837345"/>
                  </a:lnTo>
                  <a:lnTo>
                    <a:pt x="1355554" y="3842724"/>
                  </a:lnTo>
                  <a:lnTo>
                    <a:pt x="1384382" y="3769297"/>
                  </a:lnTo>
                  <a:cubicBezTo>
                    <a:pt x="1461518" y="3642346"/>
                    <a:pt x="1601116" y="3557544"/>
                    <a:pt x="1760520" y="3557544"/>
                  </a:cubicBezTo>
                  <a:cubicBezTo>
                    <a:pt x="1897152" y="3557544"/>
                    <a:pt x="2019232" y="3619848"/>
                    <a:pt x="2099898" y="3717594"/>
                  </a:cubicBezTo>
                  <a:lnTo>
                    <a:pt x="2135756" y="3768028"/>
                  </a:lnTo>
                  <a:lnTo>
                    <a:pt x="2261180" y="3691830"/>
                  </a:lnTo>
                  <a:lnTo>
                    <a:pt x="2248444" y="3668365"/>
                  </a:lnTo>
                  <a:cubicBezTo>
                    <a:pt x="2142700" y="3511845"/>
                    <a:pt x="1963628" y="3408938"/>
                    <a:pt x="1760520" y="3408938"/>
                  </a:cubicBezTo>
                  <a:close/>
                  <a:moveTo>
                    <a:pt x="1760520" y="3108404"/>
                  </a:moveTo>
                  <a:cubicBezTo>
                    <a:pt x="1438332" y="3108404"/>
                    <a:pt x="1156176" y="3279807"/>
                    <a:pt x="1000264" y="3536401"/>
                  </a:cubicBezTo>
                  <a:lnTo>
                    <a:pt x="959312" y="3616396"/>
                  </a:lnTo>
                  <a:lnTo>
                    <a:pt x="1040692" y="3652884"/>
                  </a:lnTo>
                  <a:lnTo>
                    <a:pt x="1078728" y="3673693"/>
                  </a:lnTo>
                  <a:lnTo>
                    <a:pt x="1113780" y="3605226"/>
                  </a:lnTo>
                  <a:cubicBezTo>
                    <a:pt x="1246410" y="3386944"/>
                    <a:pt x="1486438" y="3241133"/>
                    <a:pt x="1760520" y="3241133"/>
                  </a:cubicBezTo>
                  <a:cubicBezTo>
                    <a:pt x="2021552" y="3241133"/>
                    <a:pt x="2251692" y="3373388"/>
                    <a:pt x="2387592" y="3574543"/>
                  </a:cubicBezTo>
                  <a:lnTo>
                    <a:pt x="2411804" y="3619151"/>
                  </a:lnTo>
                  <a:lnTo>
                    <a:pt x="2462312" y="3594820"/>
                  </a:lnTo>
                  <a:lnTo>
                    <a:pt x="2538048" y="3567100"/>
                  </a:lnTo>
                  <a:lnTo>
                    <a:pt x="2479214" y="3474077"/>
                  </a:lnTo>
                  <a:cubicBezTo>
                    <a:pt x="2317558" y="3252430"/>
                    <a:pt x="2055856" y="3108404"/>
                    <a:pt x="1760520" y="3108404"/>
                  </a:cubicBezTo>
                  <a:close/>
                  <a:moveTo>
                    <a:pt x="1760516" y="2806822"/>
                  </a:moveTo>
                  <a:cubicBezTo>
                    <a:pt x="1329026" y="2806822"/>
                    <a:pt x="951148" y="3036374"/>
                    <a:pt x="742346" y="3380019"/>
                  </a:cubicBezTo>
                  <a:lnTo>
                    <a:pt x="675538" y="3510518"/>
                  </a:lnTo>
                  <a:lnTo>
                    <a:pt x="703928" y="3517817"/>
                  </a:lnTo>
                  <a:lnTo>
                    <a:pt x="815506" y="3557495"/>
                  </a:lnTo>
                  <a:lnTo>
                    <a:pt x="867510" y="3455911"/>
                  </a:lnTo>
                  <a:cubicBezTo>
                    <a:pt x="1050646" y="3154511"/>
                    <a:pt x="1382070" y="2953177"/>
                    <a:pt x="1760520" y="2953177"/>
                  </a:cubicBezTo>
                  <a:cubicBezTo>
                    <a:pt x="2156988" y="2953177"/>
                    <a:pt x="2501848" y="3174141"/>
                    <a:pt x="2678672" y="3499637"/>
                  </a:cubicBezTo>
                  <a:lnTo>
                    <a:pt x="2685806" y="3514447"/>
                  </a:lnTo>
                  <a:lnTo>
                    <a:pt x="2828702" y="3477705"/>
                  </a:lnTo>
                  <a:lnTo>
                    <a:pt x="2778692" y="3380019"/>
                  </a:lnTo>
                  <a:cubicBezTo>
                    <a:pt x="2569888" y="3036374"/>
                    <a:pt x="2192010" y="2806822"/>
                    <a:pt x="1760516" y="2806822"/>
                  </a:cubicBezTo>
                  <a:close/>
                  <a:moveTo>
                    <a:pt x="1760516" y="2513790"/>
                  </a:moveTo>
                  <a:cubicBezTo>
                    <a:pt x="1312436" y="2513790"/>
                    <a:pt x="910752" y="2712439"/>
                    <a:pt x="638726" y="3026472"/>
                  </a:cubicBezTo>
                  <a:lnTo>
                    <a:pt x="551310" y="3140504"/>
                  </a:lnTo>
                  <a:lnTo>
                    <a:pt x="608800" y="3298738"/>
                  </a:lnTo>
                  <a:lnTo>
                    <a:pt x="669402" y="3202920"/>
                  </a:lnTo>
                  <a:cubicBezTo>
                    <a:pt x="914826" y="2866418"/>
                    <a:pt x="1312136" y="2647759"/>
                    <a:pt x="1760516" y="2647759"/>
                  </a:cubicBezTo>
                  <a:cubicBezTo>
                    <a:pt x="2249658" y="2647759"/>
                    <a:pt x="2678022" y="2907980"/>
                    <a:pt x="2914724" y="3297539"/>
                  </a:cubicBezTo>
                  <a:lnTo>
                    <a:pt x="2990890" y="3446320"/>
                  </a:lnTo>
                  <a:lnTo>
                    <a:pt x="3119520" y="3426689"/>
                  </a:lnTo>
                  <a:lnTo>
                    <a:pt x="3129796" y="3426170"/>
                  </a:lnTo>
                  <a:lnTo>
                    <a:pt x="3127496" y="3419883"/>
                  </a:lnTo>
                  <a:cubicBezTo>
                    <a:pt x="2902280" y="2887410"/>
                    <a:pt x="2375028" y="2513790"/>
                    <a:pt x="1760516" y="2513790"/>
                  </a:cubicBezTo>
                  <a:close/>
                  <a:moveTo>
                    <a:pt x="167384" y="0"/>
                  </a:moveTo>
                  <a:cubicBezTo>
                    <a:pt x="815784" y="0"/>
                    <a:pt x="1401242" y="269489"/>
                    <a:pt x="1817862" y="702572"/>
                  </a:cubicBezTo>
                  <a:lnTo>
                    <a:pt x="1826242" y="711997"/>
                  </a:lnTo>
                  <a:lnTo>
                    <a:pt x="1863774" y="670702"/>
                  </a:lnTo>
                  <a:cubicBezTo>
                    <a:pt x="2226368" y="308108"/>
                    <a:pt x="2709998" y="66547"/>
                    <a:pt x="3248860" y="11823"/>
                  </a:cubicBezTo>
                  <a:lnTo>
                    <a:pt x="3377474" y="5328"/>
                  </a:lnTo>
                  <a:lnTo>
                    <a:pt x="3377474" y="198231"/>
                  </a:lnTo>
                  <a:lnTo>
                    <a:pt x="3268582" y="203730"/>
                  </a:lnTo>
                  <a:cubicBezTo>
                    <a:pt x="2775114" y="253845"/>
                    <a:pt x="2332226" y="475056"/>
                    <a:pt x="2000176" y="807105"/>
                  </a:cubicBezTo>
                  <a:lnTo>
                    <a:pt x="1953616" y="858334"/>
                  </a:lnTo>
                  <a:lnTo>
                    <a:pt x="2033476" y="963722"/>
                  </a:lnTo>
                  <a:lnTo>
                    <a:pt x="2092190" y="899120"/>
                  </a:lnTo>
                  <a:cubicBezTo>
                    <a:pt x="2403636" y="587676"/>
                    <a:pt x="2819042" y="380191"/>
                    <a:pt x="3281888" y="333186"/>
                  </a:cubicBezTo>
                  <a:lnTo>
                    <a:pt x="3377474" y="328360"/>
                  </a:lnTo>
                  <a:lnTo>
                    <a:pt x="3377474" y="511629"/>
                  </a:lnTo>
                  <a:lnTo>
                    <a:pt x="3303446" y="515309"/>
                  </a:lnTo>
                  <a:cubicBezTo>
                    <a:pt x="2890114" y="556627"/>
                    <a:pt x="2518356" y="739063"/>
                    <a:pt x="2237058" y="1013732"/>
                  </a:cubicBezTo>
                  <a:lnTo>
                    <a:pt x="2137138" y="1122363"/>
                  </a:lnTo>
                  <a:lnTo>
                    <a:pt x="2144372" y="1133657"/>
                  </a:lnTo>
                  <a:lnTo>
                    <a:pt x="2204328" y="1245962"/>
                  </a:lnTo>
                  <a:lnTo>
                    <a:pt x="2208992" y="1239725"/>
                  </a:lnTo>
                  <a:cubicBezTo>
                    <a:pt x="2473960" y="918660"/>
                    <a:pt x="2857948" y="699461"/>
                    <a:pt x="3293410" y="649678"/>
                  </a:cubicBezTo>
                  <a:lnTo>
                    <a:pt x="3377474" y="644904"/>
                  </a:lnTo>
                  <a:lnTo>
                    <a:pt x="3377474" y="812183"/>
                  </a:lnTo>
                  <a:lnTo>
                    <a:pt x="3317298" y="815505"/>
                  </a:lnTo>
                  <a:cubicBezTo>
                    <a:pt x="2936514" y="857821"/>
                    <a:pt x="2599222" y="1044260"/>
                    <a:pt x="2361200" y="1319038"/>
                  </a:cubicBezTo>
                  <a:lnTo>
                    <a:pt x="2284440" y="1419170"/>
                  </a:lnTo>
                  <a:lnTo>
                    <a:pt x="2302924" y="1461653"/>
                  </a:lnTo>
                  <a:lnTo>
                    <a:pt x="2341666" y="1574874"/>
                  </a:lnTo>
                  <a:lnTo>
                    <a:pt x="2391876" y="1495486"/>
                  </a:lnTo>
                  <a:cubicBezTo>
                    <a:pt x="2606622" y="1201047"/>
                    <a:pt x="2937656" y="996831"/>
                    <a:pt x="3317438" y="950378"/>
                  </a:cubicBezTo>
                  <a:lnTo>
                    <a:pt x="3377474" y="946733"/>
                  </a:lnTo>
                  <a:lnTo>
                    <a:pt x="3377474" y="1106376"/>
                  </a:lnTo>
                  <a:lnTo>
                    <a:pt x="3323920" y="1109923"/>
                  </a:lnTo>
                  <a:cubicBezTo>
                    <a:pt x="2959670" y="1158559"/>
                    <a:pt x="2647520" y="1371896"/>
                    <a:pt x="2464818" y="1672585"/>
                  </a:cubicBezTo>
                  <a:lnTo>
                    <a:pt x="2402322" y="1794662"/>
                  </a:lnTo>
                  <a:lnTo>
                    <a:pt x="2403814" y="1800616"/>
                  </a:lnTo>
                  <a:lnTo>
                    <a:pt x="2540980" y="1844197"/>
                  </a:lnTo>
                  <a:lnTo>
                    <a:pt x="2589982" y="1748477"/>
                  </a:lnTo>
                  <a:cubicBezTo>
                    <a:pt x="2750226" y="1484752"/>
                    <a:pt x="3024004" y="1297640"/>
                    <a:pt x="3343474" y="1254983"/>
                  </a:cubicBezTo>
                  <a:lnTo>
                    <a:pt x="3377474" y="1252731"/>
                  </a:lnTo>
                  <a:lnTo>
                    <a:pt x="3377474" y="1407958"/>
                  </a:lnTo>
                  <a:lnTo>
                    <a:pt x="3364214" y="1408837"/>
                  </a:lnTo>
                  <a:cubicBezTo>
                    <a:pt x="3092236" y="1445152"/>
                    <a:pt x="2859160" y="1604448"/>
                    <a:pt x="2722738" y="1828967"/>
                  </a:cubicBezTo>
                  <a:lnTo>
                    <a:pt x="2683622" y="1905377"/>
                  </a:lnTo>
                  <a:lnTo>
                    <a:pt x="2793738" y="1953229"/>
                  </a:lnTo>
                  <a:lnTo>
                    <a:pt x="2804628" y="1959565"/>
                  </a:lnTo>
                  <a:lnTo>
                    <a:pt x="2836250" y="1897792"/>
                  </a:lnTo>
                  <a:cubicBezTo>
                    <a:pt x="2935724" y="1734081"/>
                    <a:pt x="3095608" y="1611134"/>
                    <a:pt x="3284960" y="1559893"/>
                  </a:cubicBezTo>
                  <a:lnTo>
                    <a:pt x="3377474" y="1541291"/>
                  </a:lnTo>
                  <a:lnTo>
                    <a:pt x="3377474" y="1712119"/>
                  </a:lnTo>
                  <a:lnTo>
                    <a:pt x="3328904" y="1721886"/>
                  </a:lnTo>
                  <a:cubicBezTo>
                    <a:pt x="3181568" y="1761757"/>
                    <a:pt x="3057162" y="1857422"/>
                    <a:pt x="2979760" y="1984806"/>
                  </a:cubicBezTo>
                  <a:lnTo>
                    <a:pt x="2949518" y="2043881"/>
                  </a:lnTo>
                  <a:lnTo>
                    <a:pt x="3023648" y="2087019"/>
                  </a:lnTo>
                  <a:lnTo>
                    <a:pt x="3075526" y="2125871"/>
                  </a:lnTo>
                  <a:lnTo>
                    <a:pt x="3077744" y="2118726"/>
                  </a:lnTo>
                  <a:cubicBezTo>
                    <a:pt x="3127818" y="2000336"/>
                    <a:pt x="3228260" y="1908435"/>
                    <a:pt x="3352204" y="1869883"/>
                  </a:cubicBezTo>
                  <a:lnTo>
                    <a:pt x="3377474" y="1864060"/>
                  </a:lnTo>
                  <a:lnTo>
                    <a:pt x="3377474" y="2032877"/>
                  </a:lnTo>
                  <a:lnTo>
                    <a:pt x="3326272" y="2057491"/>
                  </a:lnTo>
                  <a:cubicBezTo>
                    <a:pt x="3281536" y="2087714"/>
                    <a:pt x="3245994" y="2130513"/>
                    <a:pt x="3224718" y="2180814"/>
                  </a:cubicBezTo>
                  <a:lnTo>
                    <a:pt x="3210414" y="2226892"/>
                  </a:lnTo>
                  <a:lnTo>
                    <a:pt x="3235592" y="2245749"/>
                  </a:lnTo>
                  <a:lnTo>
                    <a:pt x="3377474" y="2380012"/>
                  </a:lnTo>
                  <a:lnTo>
                    <a:pt x="3377474" y="2662635"/>
                  </a:lnTo>
                  <a:lnTo>
                    <a:pt x="3370638" y="2653772"/>
                  </a:lnTo>
                  <a:cubicBezTo>
                    <a:pt x="2985968" y="2193289"/>
                    <a:pt x="2407454" y="1900337"/>
                    <a:pt x="1760520" y="1900337"/>
                  </a:cubicBezTo>
                  <a:cubicBezTo>
                    <a:pt x="1181444" y="1900337"/>
                    <a:pt x="657190" y="2135054"/>
                    <a:pt x="277706" y="2514539"/>
                  </a:cubicBezTo>
                  <a:lnTo>
                    <a:pt x="221702" y="2576159"/>
                  </a:lnTo>
                  <a:lnTo>
                    <a:pt x="266892" y="2630016"/>
                  </a:lnTo>
                  <a:lnTo>
                    <a:pt x="301154" y="2681993"/>
                  </a:lnTo>
                  <a:lnTo>
                    <a:pt x="369718" y="2606554"/>
                  </a:lnTo>
                  <a:cubicBezTo>
                    <a:pt x="725656" y="2250617"/>
                    <a:pt x="1217378" y="2030465"/>
                    <a:pt x="1760520" y="2030465"/>
                  </a:cubicBezTo>
                  <a:cubicBezTo>
                    <a:pt x="2422472" y="2030465"/>
                    <a:pt x="3008052" y="2357468"/>
                    <a:pt x="3364528" y="2858747"/>
                  </a:cubicBezTo>
                  <a:lnTo>
                    <a:pt x="3377474" y="2880355"/>
                  </a:lnTo>
                  <a:lnTo>
                    <a:pt x="3377474" y="3254068"/>
                  </a:lnTo>
                  <a:lnTo>
                    <a:pt x="3300324" y="3096783"/>
                  </a:lnTo>
                  <a:cubicBezTo>
                    <a:pt x="2990710" y="2568542"/>
                    <a:pt x="2417040" y="2213818"/>
                    <a:pt x="1760520" y="2213818"/>
                  </a:cubicBezTo>
                  <a:cubicBezTo>
                    <a:pt x="1275706" y="2213818"/>
                    <a:pt x="836072" y="2407258"/>
                    <a:pt x="514588" y="2721166"/>
                  </a:cubicBezTo>
                  <a:lnTo>
                    <a:pt x="405298" y="2839984"/>
                  </a:lnTo>
                  <a:lnTo>
                    <a:pt x="412916" y="2851543"/>
                  </a:lnTo>
                  <a:lnTo>
                    <a:pt x="471300" y="2967515"/>
                  </a:lnTo>
                  <a:lnTo>
                    <a:pt x="486522" y="2947159"/>
                  </a:lnTo>
                  <a:cubicBezTo>
                    <a:pt x="789340" y="2580227"/>
                    <a:pt x="1247616" y="2346345"/>
                    <a:pt x="1760516" y="2346345"/>
                  </a:cubicBezTo>
                  <a:cubicBezTo>
                    <a:pt x="2444388" y="2346345"/>
                    <a:pt x="3031144" y="2762135"/>
                    <a:pt x="3281780" y="3354706"/>
                  </a:cubicBezTo>
                  <a:lnTo>
                    <a:pt x="3304704" y="3417338"/>
                  </a:lnTo>
                  <a:lnTo>
                    <a:pt x="3353652" y="3414866"/>
                  </a:lnTo>
                  <a:lnTo>
                    <a:pt x="3377474" y="3416069"/>
                  </a:lnTo>
                  <a:lnTo>
                    <a:pt x="3377474" y="3608972"/>
                  </a:lnTo>
                  <a:lnTo>
                    <a:pt x="3353652" y="3607769"/>
                  </a:lnTo>
                  <a:cubicBezTo>
                    <a:pt x="2774576" y="3607769"/>
                    <a:pt x="2250322" y="3842486"/>
                    <a:pt x="1870836" y="4221971"/>
                  </a:cubicBezTo>
                  <a:lnTo>
                    <a:pt x="1815746" y="4282585"/>
                  </a:lnTo>
                  <a:lnTo>
                    <a:pt x="1857968" y="4334691"/>
                  </a:lnTo>
                  <a:lnTo>
                    <a:pt x="1895070" y="4388563"/>
                  </a:lnTo>
                  <a:lnTo>
                    <a:pt x="1962850" y="4313985"/>
                  </a:lnTo>
                  <a:cubicBezTo>
                    <a:pt x="2318788" y="3958049"/>
                    <a:pt x="2810510" y="3737897"/>
                    <a:pt x="3353652" y="3737897"/>
                  </a:cubicBezTo>
                  <a:lnTo>
                    <a:pt x="3377474" y="3739100"/>
                  </a:lnTo>
                  <a:lnTo>
                    <a:pt x="3377474" y="3922453"/>
                  </a:lnTo>
                  <a:lnTo>
                    <a:pt x="3353652" y="3921250"/>
                  </a:lnTo>
                  <a:cubicBezTo>
                    <a:pt x="2868838" y="3921250"/>
                    <a:pt x="2429204" y="4114690"/>
                    <a:pt x="2107720" y="4428597"/>
                  </a:cubicBezTo>
                  <a:lnTo>
                    <a:pt x="1997746" y="4548157"/>
                  </a:lnTo>
                  <a:lnTo>
                    <a:pt x="2049588" y="4637697"/>
                  </a:lnTo>
                  <a:lnTo>
                    <a:pt x="2065174" y="4673955"/>
                  </a:lnTo>
                  <a:lnTo>
                    <a:pt x="2079654" y="4654590"/>
                  </a:lnTo>
                  <a:cubicBezTo>
                    <a:pt x="2382472" y="4287658"/>
                    <a:pt x="2840748" y="4053777"/>
                    <a:pt x="3353650" y="4053777"/>
                  </a:cubicBezTo>
                  <a:lnTo>
                    <a:pt x="3377474" y="4054980"/>
                  </a:lnTo>
                  <a:lnTo>
                    <a:pt x="3377474" y="4222425"/>
                  </a:lnTo>
                  <a:lnTo>
                    <a:pt x="3353650" y="4221222"/>
                  </a:lnTo>
                  <a:cubicBezTo>
                    <a:pt x="2905568" y="4221222"/>
                    <a:pt x="2503884" y="4419870"/>
                    <a:pt x="2231858" y="4733903"/>
                  </a:cubicBezTo>
                  <a:lnTo>
                    <a:pt x="2141570" y="4851682"/>
                  </a:lnTo>
                  <a:lnTo>
                    <a:pt x="2192576" y="4970342"/>
                  </a:lnTo>
                  <a:lnTo>
                    <a:pt x="2202736" y="5004899"/>
                  </a:lnTo>
                  <a:lnTo>
                    <a:pt x="2262534" y="4910352"/>
                  </a:lnTo>
                  <a:cubicBezTo>
                    <a:pt x="2507958" y="4573849"/>
                    <a:pt x="2905268" y="4355191"/>
                    <a:pt x="3353650" y="4355191"/>
                  </a:cubicBezTo>
                  <a:lnTo>
                    <a:pt x="3377474" y="4356394"/>
                  </a:lnTo>
                  <a:lnTo>
                    <a:pt x="3377474" y="4515457"/>
                  </a:lnTo>
                  <a:lnTo>
                    <a:pt x="3353650" y="4514254"/>
                  </a:lnTo>
                  <a:cubicBezTo>
                    <a:pt x="2922158" y="4514254"/>
                    <a:pt x="2544280" y="4743806"/>
                    <a:pt x="2335478" y="5087451"/>
                  </a:cubicBezTo>
                  <a:lnTo>
                    <a:pt x="2261926" y="5231124"/>
                  </a:lnTo>
                  <a:lnTo>
                    <a:pt x="2281990" y="5327684"/>
                  </a:lnTo>
                  <a:cubicBezTo>
                    <a:pt x="2292154" y="5389025"/>
                    <a:pt x="2299878" y="5451189"/>
                    <a:pt x="2305064" y="5514073"/>
                  </a:cubicBezTo>
                  <a:lnTo>
                    <a:pt x="2311904" y="5680689"/>
                  </a:lnTo>
                  <a:lnTo>
                    <a:pt x="2330688" y="5494347"/>
                  </a:lnTo>
                  <a:cubicBezTo>
                    <a:pt x="2428054" y="5018534"/>
                    <a:pt x="2849054" y="4660609"/>
                    <a:pt x="3353652" y="4660609"/>
                  </a:cubicBezTo>
                  <a:lnTo>
                    <a:pt x="3377474" y="4661812"/>
                  </a:lnTo>
                  <a:lnTo>
                    <a:pt x="3377474" y="4817039"/>
                  </a:lnTo>
                  <a:lnTo>
                    <a:pt x="3353652" y="4815836"/>
                  </a:lnTo>
                  <a:cubicBezTo>
                    <a:pt x="2862696" y="4815836"/>
                    <a:pt x="2464700" y="5213832"/>
                    <a:pt x="2464700" y="5704785"/>
                  </a:cubicBezTo>
                  <a:lnTo>
                    <a:pt x="2468992" y="5747358"/>
                  </a:lnTo>
                  <a:lnTo>
                    <a:pt x="2313766" y="5747358"/>
                  </a:lnTo>
                  <a:lnTo>
                    <a:pt x="2311752" y="5727376"/>
                  </a:lnTo>
                  <a:lnTo>
                    <a:pt x="2310742" y="5747358"/>
                  </a:lnTo>
                  <a:lnTo>
                    <a:pt x="2117842" y="5747358"/>
                  </a:lnTo>
                  <a:lnTo>
                    <a:pt x="2119992" y="5704785"/>
                  </a:lnTo>
                  <a:cubicBezTo>
                    <a:pt x="2119992" y="4546635"/>
                    <a:pt x="1181124" y="3607769"/>
                    <a:pt x="22976" y="3607769"/>
                  </a:cubicBezTo>
                  <a:lnTo>
                    <a:pt x="0" y="3608930"/>
                  </a:lnTo>
                  <a:lnTo>
                    <a:pt x="0" y="3416027"/>
                  </a:lnTo>
                  <a:lnTo>
                    <a:pt x="22976" y="3414866"/>
                  </a:lnTo>
                  <a:lnTo>
                    <a:pt x="116336" y="3419581"/>
                  </a:lnTo>
                  <a:lnTo>
                    <a:pt x="85644" y="3333267"/>
                  </a:lnTo>
                  <a:lnTo>
                    <a:pt x="0" y="3158664"/>
                  </a:lnTo>
                  <a:lnTo>
                    <a:pt x="0" y="2814864"/>
                  </a:lnTo>
                  <a:lnTo>
                    <a:pt x="33852" y="2858747"/>
                  </a:lnTo>
                  <a:cubicBezTo>
                    <a:pt x="152678" y="3025840"/>
                    <a:pt x="246048" y="3212297"/>
                    <a:pt x="308304" y="3412461"/>
                  </a:cubicBezTo>
                  <a:lnTo>
                    <a:pt x="314204" y="3435403"/>
                  </a:lnTo>
                  <a:lnTo>
                    <a:pt x="453912" y="3456725"/>
                  </a:lnTo>
                  <a:lnTo>
                    <a:pt x="432580" y="3373765"/>
                  </a:lnTo>
                  <a:cubicBezTo>
                    <a:pt x="349610" y="3107006"/>
                    <a:pt x="214810" y="2863082"/>
                    <a:pt x="39962" y="2653772"/>
                  </a:cubicBezTo>
                  <a:lnTo>
                    <a:pt x="0" y="2609540"/>
                  </a:lnTo>
                  <a:lnTo>
                    <a:pt x="0" y="2335729"/>
                  </a:lnTo>
                  <a:lnTo>
                    <a:pt x="96688" y="2427225"/>
                  </a:lnTo>
                  <a:lnTo>
                    <a:pt x="141302" y="2378136"/>
                  </a:lnTo>
                  <a:cubicBezTo>
                    <a:pt x="193100" y="2326336"/>
                    <a:pt x="247372" y="2277007"/>
                    <a:pt x="303918" y="2230340"/>
                  </a:cubicBezTo>
                  <a:lnTo>
                    <a:pt x="408334" y="2152260"/>
                  </a:lnTo>
                  <a:lnTo>
                    <a:pt x="383678" y="2111623"/>
                  </a:lnTo>
                  <a:cubicBezTo>
                    <a:pt x="332268" y="2049327"/>
                    <a:pt x="254464" y="2009620"/>
                    <a:pt x="167384" y="2009620"/>
                  </a:cubicBezTo>
                  <a:cubicBezTo>
                    <a:pt x="109334" y="2009620"/>
                    <a:pt x="55404" y="2027268"/>
                    <a:pt x="10668" y="2057491"/>
                  </a:cubicBezTo>
                  <a:lnTo>
                    <a:pt x="0" y="2067183"/>
                  </a:lnTo>
                  <a:lnTo>
                    <a:pt x="0" y="1884304"/>
                  </a:lnTo>
                  <a:lnTo>
                    <a:pt x="36598" y="1869883"/>
                  </a:lnTo>
                  <a:cubicBezTo>
                    <a:pt x="77914" y="1857033"/>
                    <a:pt x="121840" y="1850110"/>
                    <a:pt x="167384" y="1850110"/>
                  </a:cubicBezTo>
                  <a:cubicBezTo>
                    <a:pt x="304016" y="1850110"/>
                    <a:pt x="426096" y="1912413"/>
                    <a:pt x="506764" y="2010160"/>
                  </a:cubicBezTo>
                  <a:lnTo>
                    <a:pt x="542622" y="2060596"/>
                  </a:lnTo>
                  <a:lnTo>
                    <a:pt x="668048" y="1984399"/>
                  </a:lnTo>
                  <a:lnTo>
                    <a:pt x="655308" y="1960931"/>
                  </a:lnTo>
                  <a:cubicBezTo>
                    <a:pt x="549566" y="1804411"/>
                    <a:pt x="370492" y="1701504"/>
                    <a:pt x="167384" y="1701504"/>
                  </a:cubicBezTo>
                  <a:cubicBezTo>
                    <a:pt x="114068" y="1701504"/>
                    <a:pt x="62410" y="1708595"/>
                    <a:pt x="13298" y="1721886"/>
                  </a:cubicBezTo>
                  <a:lnTo>
                    <a:pt x="0" y="1726428"/>
                  </a:lnTo>
                  <a:lnTo>
                    <a:pt x="0" y="1553731"/>
                  </a:lnTo>
                  <a:lnTo>
                    <a:pt x="66344" y="1540391"/>
                  </a:lnTo>
                  <a:cubicBezTo>
                    <a:pt x="99396" y="1535978"/>
                    <a:pt x="133124" y="1533699"/>
                    <a:pt x="167384" y="1533699"/>
                  </a:cubicBezTo>
                  <a:cubicBezTo>
                    <a:pt x="428416" y="1533699"/>
                    <a:pt x="658556" y="1665954"/>
                    <a:pt x="794456" y="1867109"/>
                  </a:cubicBezTo>
                  <a:lnTo>
                    <a:pt x="818668" y="1911719"/>
                  </a:lnTo>
                  <a:lnTo>
                    <a:pt x="869180" y="1887387"/>
                  </a:lnTo>
                  <a:lnTo>
                    <a:pt x="944916" y="1859667"/>
                  </a:lnTo>
                  <a:lnTo>
                    <a:pt x="886080" y="1766643"/>
                  </a:lnTo>
                  <a:cubicBezTo>
                    <a:pt x="724424" y="1544996"/>
                    <a:pt x="462724" y="1400970"/>
                    <a:pt x="167384" y="1400970"/>
                  </a:cubicBezTo>
                  <a:cubicBezTo>
                    <a:pt x="127110" y="1400970"/>
                    <a:pt x="87462" y="1403649"/>
                    <a:pt x="48608" y="1408837"/>
                  </a:cubicBezTo>
                  <a:lnTo>
                    <a:pt x="0" y="1418610"/>
                  </a:lnTo>
                  <a:lnTo>
                    <a:pt x="0" y="1260587"/>
                  </a:lnTo>
                  <a:lnTo>
                    <a:pt x="27868" y="1254983"/>
                  </a:lnTo>
                  <a:cubicBezTo>
                    <a:pt x="73506" y="1248889"/>
                    <a:pt x="120078" y="1245743"/>
                    <a:pt x="167384" y="1245743"/>
                  </a:cubicBezTo>
                  <a:cubicBezTo>
                    <a:pt x="545832" y="1245743"/>
                    <a:pt x="877258" y="1447076"/>
                    <a:pt x="1060392" y="1748476"/>
                  </a:cubicBezTo>
                  <a:lnTo>
                    <a:pt x="1090628" y="1807540"/>
                  </a:lnTo>
                  <a:lnTo>
                    <a:pt x="1235566" y="1770273"/>
                  </a:lnTo>
                  <a:lnTo>
                    <a:pt x="1185556" y="1672585"/>
                  </a:lnTo>
                  <a:cubicBezTo>
                    <a:pt x="976752" y="1328940"/>
                    <a:pt x="598876" y="1099388"/>
                    <a:pt x="167384" y="1099388"/>
                  </a:cubicBezTo>
                  <a:cubicBezTo>
                    <a:pt x="113448" y="1099388"/>
                    <a:pt x="60348" y="1102975"/>
                    <a:pt x="8314" y="1109923"/>
                  </a:cubicBezTo>
                  <a:lnTo>
                    <a:pt x="0" y="1111595"/>
                  </a:lnTo>
                  <a:lnTo>
                    <a:pt x="0" y="950715"/>
                  </a:lnTo>
                  <a:lnTo>
                    <a:pt x="1832" y="950378"/>
                  </a:lnTo>
                  <a:cubicBezTo>
                    <a:pt x="56088" y="943742"/>
                    <a:pt x="111336" y="940325"/>
                    <a:pt x="167384" y="940325"/>
                  </a:cubicBezTo>
                  <a:cubicBezTo>
                    <a:pt x="656528" y="940325"/>
                    <a:pt x="1084892" y="1200546"/>
                    <a:pt x="1321592" y="1590105"/>
                  </a:cubicBezTo>
                  <a:lnTo>
                    <a:pt x="1397760" y="1738888"/>
                  </a:lnTo>
                  <a:lnTo>
                    <a:pt x="1526390" y="1719256"/>
                  </a:lnTo>
                  <a:lnTo>
                    <a:pt x="1536662" y="1718738"/>
                  </a:lnTo>
                  <a:lnTo>
                    <a:pt x="1534360" y="1712449"/>
                  </a:lnTo>
                  <a:cubicBezTo>
                    <a:pt x="1309144" y="1179976"/>
                    <a:pt x="781896" y="806356"/>
                    <a:pt x="167384" y="806356"/>
                  </a:cubicBezTo>
                  <a:cubicBezTo>
                    <a:pt x="111374" y="806356"/>
                    <a:pt x="56090" y="809460"/>
                    <a:pt x="1692" y="815505"/>
                  </a:cubicBezTo>
                  <a:lnTo>
                    <a:pt x="0" y="815788"/>
                  </a:lnTo>
                  <a:lnTo>
                    <a:pt x="0" y="648417"/>
                  </a:lnTo>
                  <a:lnTo>
                    <a:pt x="167384" y="638911"/>
                  </a:lnTo>
                  <a:cubicBezTo>
                    <a:pt x="851254" y="638911"/>
                    <a:pt x="1438012" y="1054701"/>
                    <a:pt x="1688648" y="1647272"/>
                  </a:cubicBezTo>
                  <a:lnTo>
                    <a:pt x="1711572" y="1709906"/>
                  </a:lnTo>
                  <a:lnTo>
                    <a:pt x="1760520" y="1707434"/>
                  </a:lnTo>
                  <a:lnTo>
                    <a:pt x="1853668" y="1711551"/>
                  </a:lnTo>
                  <a:lnTo>
                    <a:pt x="1823186" y="1625833"/>
                  </a:lnTo>
                  <a:cubicBezTo>
                    <a:pt x="1559788" y="969696"/>
                    <a:pt x="917694" y="506384"/>
                    <a:pt x="167384" y="506384"/>
                  </a:cubicBezTo>
                  <a:lnTo>
                    <a:pt x="0" y="514705"/>
                  </a:lnTo>
                  <a:lnTo>
                    <a:pt x="0" y="331484"/>
                  </a:lnTo>
                  <a:lnTo>
                    <a:pt x="167384" y="323031"/>
                  </a:lnTo>
                  <a:cubicBezTo>
                    <a:pt x="1049990" y="323031"/>
                    <a:pt x="1796816" y="904369"/>
                    <a:pt x="2045844" y="1705027"/>
                  </a:cubicBezTo>
                  <a:lnTo>
                    <a:pt x="2051746" y="1727977"/>
                  </a:lnTo>
                  <a:lnTo>
                    <a:pt x="2165874" y="1743200"/>
                  </a:lnTo>
                  <a:lnTo>
                    <a:pt x="2191358" y="1748912"/>
                  </a:lnTo>
                  <a:lnTo>
                    <a:pt x="2170124" y="1666331"/>
                  </a:lnTo>
                  <a:cubicBezTo>
                    <a:pt x="1904616" y="812702"/>
                    <a:pt x="1108382" y="192903"/>
                    <a:pt x="167384" y="192903"/>
                  </a:cubicBezTo>
                  <a:lnTo>
                    <a:pt x="0" y="201356"/>
                  </a:lnTo>
                  <a:lnTo>
                    <a:pt x="0" y="84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E4DA82E3-9D78-4122-857A-144D4C84EFE4}"/>
              </a:ext>
            </a:extLst>
          </p:cNvPr>
          <p:cNvGrpSpPr/>
          <p:nvPr/>
        </p:nvGrpSpPr>
        <p:grpSpPr>
          <a:xfrm>
            <a:off x="2632136" y="4878795"/>
            <a:ext cx="900000" cy="1620000"/>
            <a:chOff x="2168561" y="772622"/>
            <a:chExt cx="900000" cy="1620000"/>
          </a:xfrm>
          <a:solidFill>
            <a:schemeClr val="accent6">
              <a:lumMod val="50000"/>
            </a:schemeClr>
          </a:solidFill>
        </p:grpSpPr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BF691C6-A21A-4CC9-810F-9D3199EFBC1E}"/>
                </a:ext>
              </a:extLst>
            </p:cNvPr>
            <p:cNvSpPr/>
            <p:nvPr/>
          </p:nvSpPr>
          <p:spPr>
            <a:xfrm>
              <a:off x="2168561" y="772622"/>
              <a:ext cx="900000" cy="162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1656E4BE-27DF-495D-8193-4B3CEC531775}"/>
                </a:ext>
              </a:extLst>
            </p:cNvPr>
            <p:cNvSpPr/>
            <p:nvPr/>
          </p:nvSpPr>
          <p:spPr>
            <a:xfrm>
              <a:off x="2168561" y="772622"/>
              <a:ext cx="900000" cy="1620000"/>
            </a:xfrm>
            <a:custGeom>
              <a:avLst/>
              <a:gdLst>
                <a:gd name="connsiteX0" fmla="*/ 3340566 w 3360541"/>
                <a:gd name="connsiteY0" fmla="*/ 5419141 h 5710137"/>
                <a:gd name="connsiteX1" fmla="*/ 3360541 w 3360541"/>
                <a:gd name="connsiteY1" fmla="*/ 5421155 h 5710137"/>
                <a:gd name="connsiteX2" fmla="*/ 3360541 w 3360541"/>
                <a:gd name="connsiteY2" fmla="*/ 5710137 h 5710137"/>
                <a:gd name="connsiteX3" fmla="*/ 3056005 w 3360541"/>
                <a:gd name="connsiteY3" fmla="*/ 5710137 h 5710137"/>
                <a:gd name="connsiteX4" fmla="*/ 3054924 w 3360541"/>
                <a:gd name="connsiteY4" fmla="*/ 5704783 h 5710137"/>
                <a:gd name="connsiteX5" fmla="*/ 3340566 w 3360541"/>
                <a:gd name="connsiteY5" fmla="*/ 5419141 h 5710137"/>
                <a:gd name="connsiteX6" fmla="*/ 9889 w 3360541"/>
                <a:gd name="connsiteY6" fmla="*/ 5419141 h 5710137"/>
                <a:gd name="connsiteX7" fmla="*/ 295531 w 3360541"/>
                <a:gd name="connsiteY7" fmla="*/ 5704783 h 5710137"/>
                <a:gd name="connsiteX8" fmla="*/ 294450 w 3360541"/>
                <a:gd name="connsiteY8" fmla="*/ 5710137 h 5710137"/>
                <a:gd name="connsiteX9" fmla="*/ 0 w 3360541"/>
                <a:gd name="connsiteY9" fmla="*/ 5710137 h 5710137"/>
                <a:gd name="connsiteX10" fmla="*/ 0 w 3360541"/>
                <a:gd name="connsiteY10" fmla="*/ 5420138 h 5710137"/>
                <a:gd name="connsiteX11" fmla="*/ 3340567 w 3360541"/>
                <a:gd name="connsiteY11" fmla="*/ 4750488 h 5710137"/>
                <a:gd name="connsiteX12" fmla="*/ 3360541 w 3360541"/>
                <a:gd name="connsiteY12" fmla="*/ 4751497 h 5710137"/>
                <a:gd name="connsiteX13" fmla="*/ 3360541 w 3360541"/>
                <a:gd name="connsiteY13" fmla="*/ 5079654 h 5710137"/>
                <a:gd name="connsiteX14" fmla="*/ 3340567 w 3360541"/>
                <a:gd name="connsiteY14" fmla="*/ 5077640 h 5710137"/>
                <a:gd name="connsiteX15" fmla="*/ 2713422 w 3360541"/>
                <a:gd name="connsiteY15" fmla="*/ 5704784 h 5710137"/>
                <a:gd name="connsiteX16" fmla="*/ 2713962 w 3360541"/>
                <a:gd name="connsiteY16" fmla="*/ 5710137 h 5710137"/>
                <a:gd name="connsiteX17" fmla="*/ 2386810 w 3360541"/>
                <a:gd name="connsiteY17" fmla="*/ 5710137 h 5710137"/>
                <a:gd name="connsiteX18" fmla="*/ 2386270 w 3360541"/>
                <a:gd name="connsiteY18" fmla="*/ 5704784 h 5710137"/>
                <a:gd name="connsiteX19" fmla="*/ 3340567 w 3360541"/>
                <a:gd name="connsiteY19" fmla="*/ 4750488 h 5710137"/>
                <a:gd name="connsiteX20" fmla="*/ 9890 w 3360541"/>
                <a:gd name="connsiteY20" fmla="*/ 4750488 h 5710137"/>
                <a:gd name="connsiteX21" fmla="*/ 964187 w 3360541"/>
                <a:gd name="connsiteY21" fmla="*/ 5704784 h 5710137"/>
                <a:gd name="connsiteX22" fmla="*/ 963648 w 3360541"/>
                <a:gd name="connsiteY22" fmla="*/ 5710137 h 5710137"/>
                <a:gd name="connsiteX23" fmla="*/ 636496 w 3360541"/>
                <a:gd name="connsiteY23" fmla="*/ 5710137 h 5710137"/>
                <a:gd name="connsiteX24" fmla="*/ 637035 w 3360541"/>
                <a:gd name="connsiteY24" fmla="*/ 5704784 h 5710137"/>
                <a:gd name="connsiteX25" fmla="*/ 9890 w 3360541"/>
                <a:gd name="connsiteY25" fmla="*/ 5077640 h 5710137"/>
                <a:gd name="connsiteX26" fmla="*/ 0 w 3360541"/>
                <a:gd name="connsiteY26" fmla="*/ 5078637 h 5710137"/>
                <a:gd name="connsiteX27" fmla="*/ 0 w 3360541"/>
                <a:gd name="connsiteY27" fmla="*/ 4750987 h 5710137"/>
                <a:gd name="connsiteX28" fmla="*/ 9889 w 3360541"/>
                <a:gd name="connsiteY28" fmla="*/ 4085641 h 5710137"/>
                <a:gd name="connsiteX29" fmla="*/ 1629032 w 3360541"/>
                <a:gd name="connsiteY29" fmla="*/ 5704783 h 5710137"/>
                <a:gd name="connsiteX30" fmla="*/ 1628761 w 3360541"/>
                <a:gd name="connsiteY30" fmla="*/ 5710137 h 5710137"/>
                <a:gd name="connsiteX31" fmla="*/ 1298262 w 3360541"/>
                <a:gd name="connsiteY31" fmla="*/ 5710137 h 5710137"/>
                <a:gd name="connsiteX32" fmla="*/ 1298533 w 3360541"/>
                <a:gd name="connsiteY32" fmla="*/ 5704783 h 5710137"/>
                <a:gd name="connsiteX33" fmla="*/ 9889 w 3360541"/>
                <a:gd name="connsiteY33" fmla="*/ 4416140 h 5710137"/>
                <a:gd name="connsiteX34" fmla="*/ 0 w 3360541"/>
                <a:gd name="connsiteY34" fmla="*/ 4416639 h 5710137"/>
                <a:gd name="connsiteX35" fmla="*/ 0 w 3360541"/>
                <a:gd name="connsiteY35" fmla="*/ 4086140 h 5710137"/>
                <a:gd name="connsiteX36" fmla="*/ 1747434 w 3360541"/>
                <a:gd name="connsiteY36" fmla="*/ 3370207 h 5710137"/>
                <a:gd name="connsiteX37" fmla="*/ 1211083 w 3360541"/>
                <a:gd name="connsiteY37" fmla="*/ 3672154 h 5710137"/>
                <a:gd name="connsiteX38" fmla="*/ 1178646 w 3360541"/>
                <a:gd name="connsiteY38" fmla="*/ 3735515 h 5710137"/>
                <a:gd name="connsiteX39" fmla="*/ 1185470 w 3360541"/>
                <a:gd name="connsiteY39" fmla="*/ 3739248 h 5710137"/>
                <a:gd name="connsiteX40" fmla="*/ 1335496 w 3360541"/>
                <a:gd name="connsiteY40" fmla="*/ 3837344 h 5710137"/>
                <a:gd name="connsiteX41" fmla="*/ 1472724 w 3360541"/>
                <a:gd name="connsiteY41" fmla="*/ 3943202 h 5710137"/>
                <a:gd name="connsiteX42" fmla="*/ 1484238 w 3360541"/>
                <a:gd name="connsiteY42" fmla="*/ 3886165 h 5710137"/>
                <a:gd name="connsiteX43" fmla="*/ 1747433 w 3360541"/>
                <a:gd name="connsiteY43" fmla="*/ 3711708 h 5710137"/>
                <a:gd name="connsiteX44" fmla="*/ 1967849 w 3360541"/>
                <a:gd name="connsiteY44" fmla="*/ 3815655 h 5710137"/>
                <a:gd name="connsiteX45" fmla="*/ 1992636 w 3360541"/>
                <a:gd name="connsiteY45" fmla="*/ 3856510 h 5710137"/>
                <a:gd name="connsiteX46" fmla="*/ 2060252 w 3360541"/>
                <a:gd name="connsiteY46" fmla="*/ 3805948 h 5710137"/>
                <a:gd name="connsiteX47" fmla="*/ 2249056 w 3360541"/>
                <a:gd name="connsiteY47" fmla="*/ 3691246 h 5710137"/>
                <a:gd name="connsiteX48" fmla="*/ 2282819 w 3360541"/>
                <a:gd name="connsiteY48" fmla="*/ 3674982 h 5710137"/>
                <a:gd name="connsiteX49" fmla="*/ 2267473 w 3360541"/>
                <a:gd name="connsiteY49" fmla="*/ 3646709 h 5710137"/>
                <a:gd name="connsiteX50" fmla="*/ 1747434 w 3360541"/>
                <a:gd name="connsiteY50" fmla="*/ 3370207 h 5710137"/>
                <a:gd name="connsiteX51" fmla="*/ 1747433 w 3360541"/>
                <a:gd name="connsiteY51" fmla="*/ 2708707 h 5710137"/>
                <a:gd name="connsiteX52" fmla="*/ 705595 w 3360541"/>
                <a:gd name="connsiteY52" fmla="*/ 3238796 h 5710137"/>
                <a:gd name="connsiteX53" fmla="*/ 619740 w 3360541"/>
                <a:gd name="connsiteY53" fmla="*/ 3374540 h 5710137"/>
                <a:gd name="connsiteX54" fmla="*/ 653210 w 3360541"/>
                <a:gd name="connsiteY54" fmla="*/ 3508139 h 5710137"/>
                <a:gd name="connsiteX55" fmla="*/ 690842 w 3360541"/>
                <a:gd name="connsiteY55" fmla="*/ 3517816 h 5710137"/>
                <a:gd name="connsiteX56" fmla="*/ 862526 w 3360541"/>
                <a:gd name="connsiteY56" fmla="*/ 3578867 h 5710137"/>
                <a:gd name="connsiteX57" fmla="*/ 886666 w 3360541"/>
                <a:gd name="connsiteY57" fmla="*/ 3589690 h 5710137"/>
                <a:gd name="connsiteX58" fmla="*/ 931294 w 3360541"/>
                <a:gd name="connsiteY58" fmla="*/ 3502514 h 5710137"/>
                <a:gd name="connsiteX59" fmla="*/ 1747434 w 3360541"/>
                <a:gd name="connsiteY59" fmla="*/ 3043055 h 5710137"/>
                <a:gd name="connsiteX60" fmla="*/ 2586553 w 3360541"/>
                <a:gd name="connsiteY60" fmla="*/ 3542477 h 5710137"/>
                <a:gd name="connsiteX61" fmla="*/ 2587405 w 3360541"/>
                <a:gd name="connsiteY61" fmla="*/ 3544245 h 5710137"/>
                <a:gd name="connsiteX62" fmla="*/ 2659616 w 3360541"/>
                <a:gd name="connsiteY62" fmla="*/ 3517816 h 5710137"/>
                <a:gd name="connsiteX63" fmla="*/ 2879069 w 3360541"/>
                <a:gd name="connsiteY63" fmla="*/ 3461388 h 5710137"/>
                <a:gd name="connsiteX64" fmla="*/ 2914452 w 3360541"/>
                <a:gd name="connsiteY64" fmla="*/ 3455988 h 5710137"/>
                <a:gd name="connsiteX65" fmla="*/ 2849515 w 3360541"/>
                <a:gd name="connsiteY65" fmla="*/ 3329142 h 5710137"/>
                <a:gd name="connsiteX66" fmla="*/ 1747433 w 3360541"/>
                <a:gd name="connsiteY66" fmla="*/ 2708707 h 5710137"/>
                <a:gd name="connsiteX67" fmla="*/ 154300 w 3360541"/>
                <a:gd name="connsiteY67" fmla="*/ 0 h 5710137"/>
                <a:gd name="connsiteX68" fmla="*/ 1804776 w 3360541"/>
                <a:gd name="connsiteY68" fmla="*/ 702572 h 5710137"/>
                <a:gd name="connsiteX69" fmla="*/ 1813158 w 3360541"/>
                <a:gd name="connsiteY69" fmla="*/ 711998 h 5710137"/>
                <a:gd name="connsiteX70" fmla="*/ 1850689 w 3360541"/>
                <a:gd name="connsiteY70" fmla="*/ 670702 h 5710137"/>
                <a:gd name="connsiteX71" fmla="*/ 3235776 w 3360541"/>
                <a:gd name="connsiteY71" fmla="*/ 11823 h 5710137"/>
                <a:gd name="connsiteX72" fmla="*/ 3360541 w 3360541"/>
                <a:gd name="connsiteY72" fmla="*/ 5523 h 5710137"/>
                <a:gd name="connsiteX73" fmla="*/ 3360541 w 3360541"/>
                <a:gd name="connsiteY73" fmla="*/ 348559 h 5710137"/>
                <a:gd name="connsiteX74" fmla="*/ 3273925 w 3360541"/>
                <a:gd name="connsiteY74" fmla="*/ 352864 h 5710137"/>
                <a:gd name="connsiteX75" fmla="*/ 2109925 w 3360541"/>
                <a:gd name="connsiteY75" fmla="*/ 896911 h 5710137"/>
                <a:gd name="connsiteX76" fmla="*/ 2033075 w 3360541"/>
                <a:gd name="connsiteY76" fmla="*/ 980461 h 5710137"/>
                <a:gd name="connsiteX77" fmla="*/ 2033639 w 3360541"/>
                <a:gd name="connsiteY77" fmla="*/ 981205 h 5710137"/>
                <a:gd name="connsiteX78" fmla="*/ 2131287 w 3360541"/>
                <a:gd name="connsiteY78" fmla="*/ 1133657 h 5710137"/>
                <a:gd name="connsiteX79" fmla="*/ 2207800 w 3360541"/>
                <a:gd name="connsiteY79" fmla="*/ 1276975 h 5710137"/>
                <a:gd name="connsiteX80" fmla="*/ 2220497 w 3360541"/>
                <a:gd name="connsiteY80" fmla="*/ 1259995 h 5710137"/>
                <a:gd name="connsiteX81" fmla="*/ 3283983 w 3360541"/>
                <a:gd name="connsiteY81" fmla="*/ 681335 h 5710137"/>
                <a:gd name="connsiteX82" fmla="*/ 3360541 w 3360541"/>
                <a:gd name="connsiteY82" fmla="*/ 676987 h 5710137"/>
                <a:gd name="connsiteX83" fmla="*/ 3360541 w 3360541"/>
                <a:gd name="connsiteY83" fmla="*/ 1007917 h 5710137"/>
                <a:gd name="connsiteX84" fmla="*/ 3311830 w 3360541"/>
                <a:gd name="connsiteY84" fmla="*/ 1010875 h 5710137"/>
                <a:gd name="connsiteX85" fmla="*/ 2428067 w 3360541"/>
                <a:gd name="connsiteY85" fmla="*/ 1531364 h 5710137"/>
                <a:gd name="connsiteX86" fmla="*/ 2353007 w 3360541"/>
                <a:gd name="connsiteY86" fmla="*/ 1650041 h 5710137"/>
                <a:gd name="connsiteX87" fmla="*/ 2390730 w 3360541"/>
                <a:gd name="connsiteY87" fmla="*/ 1800615 h 5710137"/>
                <a:gd name="connsiteX88" fmla="*/ 2534785 w 3360541"/>
                <a:gd name="connsiteY88" fmla="*/ 1846385 h 5710137"/>
                <a:gd name="connsiteX89" fmla="*/ 2610630 w 3360541"/>
                <a:gd name="connsiteY89" fmla="*/ 1879343 h 5710137"/>
                <a:gd name="connsiteX90" fmla="*/ 2653766 w 3360541"/>
                <a:gd name="connsiteY90" fmla="*/ 1795082 h 5710137"/>
                <a:gd name="connsiteX91" fmla="*/ 3342399 w 3360541"/>
                <a:gd name="connsiteY91" fmla="*/ 1344067 h 5710137"/>
                <a:gd name="connsiteX92" fmla="*/ 3360541 w 3360541"/>
                <a:gd name="connsiteY92" fmla="*/ 1342866 h 5710137"/>
                <a:gd name="connsiteX93" fmla="*/ 3360541 w 3360541"/>
                <a:gd name="connsiteY93" fmla="*/ 1673466 h 5710137"/>
                <a:gd name="connsiteX94" fmla="*/ 3305677 w 3360541"/>
                <a:gd name="connsiteY94" fmla="*/ 1684498 h 5710137"/>
                <a:gd name="connsiteX95" fmla="*/ 2933555 w 3360541"/>
                <a:gd name="connsiteY95" fmla="*/ 1964722 h 5710137"/>
                <a:gd name="connsiteX96" fmla="*/ 2902994 w 3360541"/>
                <a:gd name="connsiteY96" fmla="*/ 2024419 h 5710137"/>
                <a:gd name="connsiteX97" fmla="*/ 3010564 w 3360541"/>
                <a:gd name="connsiteY97" fmla="*/ 2087017 h 5710137"/>
                <a:gd name="connsiteX98" fmla="*/ 3192812 w 3360541"/>
                <a:gd name="connsiteY98" fmla="*/ 2223507 h 5710137"/>
                <a:gd name="connsiteX99" fmla="*/ 3206711 w 3360541"/>
                <a:gd name="connsiteY99" fmla="*/ 2178734 h 5710137"/>
                <a:gd name="connsiteX100" fmla="*/ 3310200 w 3360541"/>
                <a:gd name="connsiteY100" fmla="*/ 2053059 h 5710137"/>
                <a:gd name="connsiteX101" fmla="*/ 3360541 w 3360541"/>
                <a:gd name="connsiteY101" fmla="*/ 2028859 h 5710137"/>
                <a:gd name="connsiteX102" fmla="*/ 3360541 w 3360541"/>
                <a:gd name="connsiteY102" fmla="*/ 2912912 h 5710137"/>
                <a:gd name="connsiteX103" fmla="*/ 3335057 w 3360541"/>
                <a:gd name="connsiteY103" fmla="*/ 2870375 h 5710137"/>
                <a:gd name="connsiteX104" fmla="*/ 1747433 w 3360541"/>
                <a:gd name="connsiteY104" fmla="*/ 2050555 h 5710137"/>
                <a:gd name="connsiteX105" fmla="*/ 370840 w 3360541"/>
                <a:gd name="connsiteY105" fmla="*/ 2620758 h 5710137"/>
                <a:gd name="connsiteX106" fmla="*/ 299471 w 3360541"/>
                <a:gd name="connsiteY106" fmla="*/ 2699285 h 5710137"/>
                <a:gd name="connsiteX107" fmla="*/ 399833 w 3360541"/>
                <a:gd name="connsiteY107" fmla="*/ 2851540 h 5710137"/>
                <a:gd name="connsiteX108" fmla="*/ 474207 w 3360541"/>
                <a:gd name="connsiteY108" fmla="*/ 2999277 h 5710137"/>
                <a:gd name="connsiteX109" fmla="*/ 498024 w 3360541"/>
                <a:gd name="connsiteY109" fmla="*/ 2967426 h 5710137"/>
                <a:gd name="connsiteX110" fmla="*/ 1747433 w 3360541"/>
                <a:gd name="connsiteY110" fmla="*/ 2378209 h 5710137"/>
                <a:gd name="connsiteX111" fmla="*/ 3239335 w 3360541"/>
                <a:gd name="connsiteY111" fmla="*/ 3367107 h 5710137"/>
                <a:gd name="connsiteX112" fmla="*/ 3258335 w 3360541"/>
                <a:gd name="connsiteY112" fmla="*/ 3419018 h 5710137"/>
                <a:gd name="connsiteX113" fmla="*/ 3340567 w 3360541"/>
                <a:gd name="connsiteY113" fmla="*/ 3414865 h 5710137"/>
                <a:gd name="connsiteX114" fmla="*/ 3360541 w 3360541"/>
                <a:gd name="connsiteY114" fmla="*/ 3415874 h 5710137"/>
                <a:gd name="connsiteX115" fmla="*/ 3360541 w 3360541"/>
                <a:gd name="connsiteY115" fmla="*/ 3758996 h 5710137"/>
                <a:gd name="connsiteX116" fmla="*/ 3340566 w 3360541"/>
                <a:gd name="connsiteY116" fmla="*/ 3757987 h 5710137"/>
                <a:gd name="connsiteX117" fmla="*/ 1963973 w 3360541"/>
                <a:gd name="connsiteY117" fmla="*/ 4328191 h 5710137"/>
                <a:gd name="connsiteX118" fmla="*/ 1893677 w 3360541"/>
                <a:gd name="connsiteY118" fmla="*/ 4405536 h 5710137"/>
                <a:gd name="connsiteX119" fmla="*/ 1946465 w 3360541"/>
                <a:gd name="connsiteY119" fmla="*/ 4482180 h 5710137"/>
                <a:gd name="connsiteX120" fmla="*/ 2036505 w 3360541"/>
                <a:gd name="connsiteY120" fmla="*/ 4637696 h 5710137"/>
                <a:gd name="connsiteX121" fmla="*/ 2066597 w 3360541"/>
                <a:gd name="connsiteY121" fmla="*/ 4707703 h 5710137"/>
                <a:gd name="connsiteX122" fmla="*/ 2091157 w 3360541"/>
                <a:gd name="connsiteY122" fmla="*/ 4674859 h 5710137"/>
                <a:gd name="connsiteX123" fmla="*/ 3340566 w 3360541"/>
                <a:gd name="connsiteY123" fmla="*/ 4085641 h 5710137"/>
                <a:gd name="connsiteX124" fmla="*/ 3360541 w 3360541"/>
                <a:gd name="connsiteY124" fmla="*/ 4086650 h 5710137"/>
                <a:gd name="connsiteX125" fmla="*/ 3360541 w 3360541"/>
                <a:gd name="connsiteY125" fmla="*/ 4417149 h 5710137"/>
                <a:gd name="connsiteX126" fmla="*/ 3340566 w 3360541"/>
                <a:gd name="connsiteY126" fmla="*/ 4416140 h 5710137"/>
                <a:gd name="connsiteX127" fmla="*/ 2298727 w 3360541"/>
                <a:gd name="connsiteY127" fmla="*/ 4946229 h 5710137"/>
                <a:gd name="connsiteX128" fmla="*/ 2212490 w 3360541"/>
                <a:gd name="connsiteY128" fmla="*/ 5082578 h 5710137"/>
                <a:gd name="connsiteX129" fmla="*/ 2231205 w 3360541"/>
                <a:gd name="connsiteY129" fmla="*/ 5146233 h 5710137"/>
                <a:gd name="connsiteX130" fmla="*/ 2299809 w 3360541"/>
                <a:gd name="connsiteY130" fmla="*/ 5704784 h 5710137"/>
                <a:gd name="connsiteX131" fmla="*/ 2299539 w 3360541"/>
                <a:gd name="connsiteY131" fmla="*/ 5710137 h 5710137"/>
                <a:gd name="connsiteX132" fmla="*/ 1956416 w 3360541"/>
                <a:gd name="connsiteY132" fmla="*/ 5710137 h 5710137"/>
                <a:gd name="connsiteX133" fmla="*/ 1956686 w 3360541"/>
                <a:gd name="connsiteY133" fmla="*/ 5704784 h 5710137"/>
                <a:gd name="connsiteX134" fmla="*/ 9889 w 3360541"/>
                <a:gd name="connsiteY134" fmla="*/ 3757987 h 5710137"/>
                <a:gd name="connsiteX135" fmla="*/ 0 w 3360541"/>
                <a:gd name="connsiteY135" fmla="*/ 3758486 h 5710137"/>
                <a:gd name="connsiteX136" fmla="*/ 0 w 3360541"/>
                <a:gd name="connsiteY136" fmla="*/ 3415365 h 5710137"/>
                <a:gd name="connsiteX137" fmla="*/ 9890 w 3360541"/>
                <a:gd name="connsiteY137" fmla="*/ 3414865 h 5710137"/>
                <a:gd name="connsiteX138" fmla="*/ 244021 w 3360541"/>
                <a:gd name="connsiteY138" fmla="*/ 3426688 h 5710137"/>
                <a:gd name="connsiteX139" fmla="*/ 279546 w 3360541"/>
                <a:gd name="connsiteY139" fmla="*/ 3432110 h 5710137"/>
                <a:gd name="connsiteX140" fmla="*/ 276029 w 3360541"/>
                <a:gd name="connsiteY140" fmla="*/ 3418433 h 5710137"/>
                <a:gd name="connsiteX141" fmla="*/ 4380 w 3360541"/>
                <a:gd name="connsiteY141" fmla="*/ 2870375 h 5710137"/>
                <a:gd name="connsiteX142" fmla="*/ 0 w 3360541"/>
                <a:gd name="connsiteY142" fmla="*/ 2864698 h 5710137"/>
                <a:gd name="connsiteX143" fmla="*/ 0 w 3360541"/>
                <a:gd name="connsiteY143" fmla="*/ 2050460 h 5710137"/>
                <a:gd name="connsiteX144" fmla="*/ 69358 w 3360541"/>
                <a:gd name="connsiteY144" fmla="*/ 2017118 h 5710137"/>
                <a:gd name="connsiteX145" fmla="*/ 154299 w 3360541"/>
                <a:gd name="connsiteY145" fmla="*/ 2004276 h 5710137"/>
                <a:gd name="connsiteX146" fmla="*/ 374714 w 3360541"/>
                <a:gd name="connsiteY146" fmla="*/ 2108224 h 5710137"/>
                <a:gd name="connsiteX147" fmla="*/ 399501 w 3360541"/>
                <a:gd name="connsiteY147" fmla="*/ 2149078 h 5710137"/>
                <a:gd name="connsiteX148" fmla="*/ 467119 w 3360541"/>
                <a:gd name="connsiteY148" fmla="*/ 2098514 h 5710137"/>
                <a:gd name="connsiteX149" fmla="*/ 655923 w 3360541"/>
                <a:gd name="connsiteY149" fmla="*/ 1983814 h 5710137"/>
                <a:gd name="connsiteX150" fmla="*/ 689684 w 3360541"/>
                <a:gd name="connsiteY150" fmla="*/ 1967549 h 5710137"/>
                <a:gd name="connsiteX151" fmla="*/ 674339 w 3360541"/>
                <a:gd name="connsiteY151" fmla="*/ 1939277 h 5710137"/>
                <a:gd name="connsiteX152" fmla="*/ 154300 w 3360541"/>
                <a:gd name="connsiteY152" fmla="*/ 1662775 h 5710137"/>
                <a:gd name="connsiteX153" fmla="*/ 70505 w 3360541"/>
                <a:gd name="connsiteY153" fmla="*/ 1668325 h 5710137"/>
                <a:gd name="connsiteX154" fmla="*/ 0 w 3360541"/>
                <a:gd name="connsiteY154" fmla="*/ 1682501 h 5710137"/>
                <a:gd name="connsiteX155" fmla="*/ 0 w 3360541"/>
                <a:gd name="connsiteY155" fmla="*/ 1349455 h 5710137"/>
                <a:gd name="connsiteX156" fmla="*/ 26794 w 3360541"/>
                <a:gd name="connsiteY156" fmla="*/ 1344067 h 5710137"/>
                <a:gd name="connsiteX157" fmla="*/ 154300 w 3360541"/>
                <a:gd name="connsiteY157" fmla="*/ 1335623 h 5710137"/>
                <a:gd name="connsiteX158" fmla="*/ 993419 w 3360541"/>
                <a:gd name="connsiteY158" fmla="*/ 1835045 h 5710137"/>
                <a:gd name="connsiteX159" fmla="*/ 994270 w 3360541"/>
                <a:gd name="connsiteY159" fmla="*/ 1836813 h 5710137"/>
                <a:gd name="connsiteX160" fmla="*/ 1066483 w 3360541"/>
                <a:gd name="connsiteY160" fmla="*/ 1810382 h 5710137"/>
                <a:gd name="connsiteX161" fmla="*/ 1285936 w 3360541"/>
                <a:gd name="connsiteY161" fmla="*/ 1753955 h 5710137"/>
                <a:gd name="connsiteX162" fmla="*/ 1321317 w 3360541"/>
                <a:gd name="connsiteY162" fmla="*/ 1748555 h 5710137"/>
                <a:gd name="connsiteX163" fmla="*/ 1256381 w 3360541"/>
                <a:gd name="connsiteY163" fmla="*/ 1621710 h 5710137"/>
                <a:gd name="connsiteX164" fmla="*/ 154299 w 3360541"/>
                <a:gd name="connsiteY164" fmla="*/ 1001276 h 5710137"/>
                <a:gd name="connsiteX165" fmla="*/ 0 w 3360541"/>
                <a:gd name="connsiteY165" fmla="*/ 1010646 h 5710137"/>
                <a:gd name="connsiteX166" fmla="*/ 0 w 3360541"/>
                <a:gd name="connsiteY166" fmla="*/ 679539 h 5710137"/>
                <a:gd name="connsiteX167" fmla="*/ 154299 w 3360541"/>
                <a:gd name="connsiteY167" fmla="*/ 670776 h 5710137"/>
                <a:gd name="connsiteX168" fmla="*/ 1646201 w 3360541"/>
                <a:gd name="connsiteY168" fmla="*/ 1659675 h 5710137"/>
                <a:gd name="connsiteX169" fmla="*/ 1665201 w 3360541"/>
                <a:gd name="connsiteY169" fmla="*/ 1711584 h 5710137"/>
                <a:gd name="connsiteX170" fmla="*/ 1747434 w 3360541"/>
                <a:gd name="connsiteY170" fmla="*/ 1707433 h 5710137"/>
                <a:gd name="connsiteX171" fmla="*/ 1952645 w 3360541"/>
                <a:gd name="connsiteY171" fmla="*/ 1716503 h 5710137"/>
                <a:gd name="connsiteX172" fmla="*/ 2017201 w 3360541"/>
                <a:gd name="connsiteY172" fmla="*/ 1725113 h 5710137"/>
                <a:gd name="connsiteX173" fmla="*/ 2013572 w 3360541"/>
                <a:gd name="connsiteY173" fmla="*/ 1711001 h 5710137"/>
                <a:gd name="connsiteX174" fmla="*/ 154299 w 3360541"/>
                <a:gd name="connsiteY174" fmla="*/ 343122 h 5710137"/>
                <a:gd name="connsiteX175" fmla="*/ 0 w 3360541"/>
                <a:gd name="connsiteY175" fmla="*/ 350792 h 5710137"/>
                <a:gd name="connsiteX176" fmla="*/ 0 w 3360541"/>
                <a:gd name="connsiteY176" fmla="*/ 7792 h 571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</a:cxnLst>
              <a:rect l="l" t="t" r="r" b="b"/>
              <a:pathLst>
                <a:path w="3360541" h="5710137">
                  <a:moveTo>
                    <a:pt x="3340566" y="5419141"/>
                  </a:moveTo>
                  <a:lnTo>
                    <a:pt x="3360541" y="5421155"/>
                  </a:lnTo>
                  <a:lnTo>
                    <a:pt x="3360541" y="5710137"/>
                  </a:lnTo>
                  <a:lnTo>
                    <a:pt x="3056005" y="5710137"/>
                  </a:lnTo>
                  <a:lnTo>
                    <a:pt x="3054924" y="5704783"/>
                  </a:lnTo>
                  <a:cubicBezTo>
                    <a:pt x="3054924" y="5547027"/>
                    <a:pt x="3182810" y="5419141"/>
                    <a:pt x="3340566" y="5419141"/>
                  </a:cubicBezTo>
                  <a:close/>
                  <a:moveTo>
                    <a:pt x="9889" y="5419141"/>
                  </a:moveTo>
                  <a:cubicBezTo>
                    <a:pt x="167645" y="5419141"/>
                    <a:pt x="295531" y="5547027"/>
                    <a:pt x="295531" y="5704783"/>
                  </a:cubicBezTo>
                  <a:lnTo>
                    <a:pt x="294450" y="5710137"/>
                  </a:lnTo>
                  <a:lnTo>
                    <a:pt x="0" y="5710137"/>
                  </a:lnTo>
                  <a:lnTo>
                    <a:pt x="0" y="5420138"/>
                  </a:lnTo>
                  <a:close/>
                  <a:moveTo>
                    <a:pt x="3340567" y="4750488"/>
                  </a:moveTo>
                  <a:lnTo>
                    <a:pt x="3360541" y="4751497"/>
                  </a:lnTo>
                  <a:lnTo>
                    <a:pt x="3360541" y="5079654"/>
                  </a:lnTo>
                  <a:lnTo>
                    <a:pt x="3340567" y="5077640"/>
                  </a:lnTo>
                  <a:cubicBezTo>
                    <a:pt x="2994204" y="5077640"/>
                    <a:pt x="2713422" y="5358422"/>
                    <a:pt x="2713422" y="5704784"/>
                  </a:cubicBezTo>
                  <a:lnTo>
                    <a:pt x="2713962" y="5710137"/>
                  </a:lnTo>
                  <a:lnTo>
                    <a:pt x="2386810" y="5710137"/>
                  </a:lnTo>
                  <a:lnTo>
                    <a:pt x="2386270" y="5704784"/>
                  </a:lnTo>
                  <a:cubicBezTo>
                    <a:pt x="2386270" y="5177741"/>
                    <a:pt x="2813523" y="4750488"/>
                    <a:pt x="3340567" y="4750488"/>
                  </a:cubicBezTo>
                  <a:close/>
                  <a:moveTo>
                    <a:pt x="9890" y="4750488"/>
                  </a:moveTo>
                  <a:cubicBezTo>
                    <a:pt x="536934" y="4750488"/>
                    <a:pt x="964187" y="5177741"/>
                    <a:pt x="964187" y="5704784"/>
                  </a:cubicBezTo>
                  <a:lnTo>
                    <a:pt x="963648" y="5710137"/>
                  </a:lnTo>
                  <a:lnTo>
                    <a:pt x="636496" y="5710137"/>
                  </a:lnTo>
                  <a:lnTo>
                    <a:pt x="637035" y="5704784"/>
                  </a:lnTo>
                  <a:cubicBezTo>
                    <a:pt x="637035" y="5358422"/>
                    <a:pt x="356253" y="5077640"/>
                    <a:pt x="9890" y="5077640"/>
                  </a:cubicBezTo>
                  <a:lnTo>
                    <a:pt x="0" y="5078637"/>
                  </a:lnTo>
                  <a:lnTo>
                    <a:pt x="0" y="4750987"/>
                  </a:lnTo>
                  <a:close/>
                  <a:moveTo>
                    <a:pt x="9889" y="4085641"/>
                  </a:moveTo>
                  <a:cubicBezTo>
                    <a:pt x="904116" y="4085641"/>
                    <a:pt x="1629032" y="4810556"/>
                    <a:pt x="1629032" y="5704783"/>
                  </a:cubicBezTo>
                  <a:lnTo>
                    <a:pt x="1628761" y="5710137"/>
                  </a:lnTo>
                  <a:lnTo>
                    <a:pt x="1298262" y="5710137"/>
                  </a:lnTo>
                  <a:lnTo>
                    <a:pt x="1298533" y="5704783"/>
                  </a:lnTo>
                  <a:cubicBezTo>
                    <a:pt x="1298533" y="4993085"/>
                    <a:pt x="721587" y="4416140"/>
                    <a:pt x="9889" y="4416140"/>
                  </a:cubicBezTo>
                  <a:lnTo>
                    <a:pt x="0" y="4416639"/>
                  </a:lnTo>
                  <a:lnTo>
                    <a:pt x="0" y="4086140"/>
                  </a:lnTo>
                  <a:close/>
                  <a:moveTo>
                    <a:pt x="1747434" y="3370207"/>
                  </a:moveTo>
                  <a:cubicBezTo>
                    <a:pt x="1520133" y="3370207"/>
                    <a:pt x="1321076" y="3491130"/>
                    <a:pt x="1211083" y="3672154"/>
                  </a:cubicBezTo>
                  <a:lnTo>
                    <a:pt x="1178646" y="3735515"/>
                  </a:lnTo>
                  <a:lnTo>
                    <a:pt x="1185470" y="3739248"/>
                  </a:lnTo>
                  <a:cubicBezTo>
                    <a:pt x="1236819" y="3770026"/>
                    <a:pt x="1286862" y="3802759"/>
                    <a:pt x="1335496" y="3837344"/>
                  </a:cubicBezTo>
                  <a:lnTo>
                    <a:pt x="1472724" y="3943202"/>
                  </a:lnTo>
                  <a:lnTo>
                    <a:pt x="1484238" y="3886165"/>
                  </a:lnTo>
                  <a:cubicBezTo>
                    <a:pt x="1527601" y="3783644"/>
                    <a:pt x="1629116" y="3711708"/>
                    <a:pt x="1747433" y="3711708"/>
                  </a:cubicBezTo>
                  <a:cubicBezTo>
                    <a:pt x="1836171" y="3711708"/>
                    <a:pt x="1915458" y="3752172"/>
                    <a:pt x="1967849" y="3815655"/>
                  </a:cubicBezTo>
                  <a:lnTo>
                    <a:pt x="1992636" y="3856510"/>
                  </a:lnTo>
                  <a:lnTo>
                    <a:pt x="2060252" y="3805948"/>
                  </a:lnTo>
                  <a:cubicBezTo>
                    <a:pt x="2121164" y="3764796"/>
                    <a:pt x="2184163" y="3726498"/>
                    <a:pt x="2249056" y="3691246"/>
                  </a:cubicBezTo>
                  <a:lnTo>
                    <a:pt x="2282819" y="3674982"/>
                  </a:lnTo>
                  <a:lnTo>
                    <a:pt x="2267473" y="3646709"/>
                  </a:lnTo>
                  <a:cubicBezTo>
                    <a:pt x="2154770" y="3479888"/>
                    <a:pt x="1963911" y="3370207"/>
                    <a:pt x="1747434" y="3370207"/>
                  </a:cubicBezTo>
                  <a:close/>
                  <a:moveTo>
                    <a:pt x="1747433" y="2708707"/>
                  </a:moveTo>
                  <a:cubicBezTo>
                    <a:pt x="1319303" y="2708707"/>
                    <a:pt x="939936" y="2917491"/>
                    <a:pt x="705595" y="3238796"/>
                  </a:cubicBezTo>
                  <a:lnTo>
                    <a:pt x="619740" y="3374540"/>
                  </a:lnTo>
                  <a:lnTo>
                    <a:pt x="653210" y="3508139"/>
                  </a:lnTo>
                  <a:lnTo>
                    <a:pt x="690842" y="3517816"/>
                  </a:lnTo>
                  <a:cubicBezTo>
                    <a:pt x="749102" y="3535937"/>
                    <a:pt x="806364" y="3556321"/>
                    <a:pt x="862526" y="3578867"/>
                  </a:cubicBezTo>
                  <a:lnTo>
                    <a:pt x="886666" y="3589690"/>
                  </a:lnTo>
                  <a:lnTo>
                    <a:pt x="931294" y="3502514"/>
                  </a:lnTo>
                  <a:cubicBezTo>
                    <a:pt x="1098665" y="3227058"/>
                    <a:pt x="1401562" y="3043055"/>
                    <a:pt x="1747434" y="3043055"/>
                  </a:cubicBezTo>
                  <a:cubicBezTo>
                    <a:pt x="2109777" y="3043055"/>
                    <a:pt x="2424953" y="3244999"/>
                    <a:pt x="2586553" y="3542477"/>
                  </a:cubicBezTo>
                  <a:lnTo>
                    <a:pt x="2587405" y="3544245"/>
                  </a:lnTo>
                  <a:lnTo>
                    <a:pt x="2659616" y="3517816"/>
                  </a:lnTo>
                  <a:cubicBezTo>
                    <a:pt x="2731320" y="3495513"/>
                    <a:pt x="2804535" y="3476640"/>
                    <a:pt x="2879069" y="3461388"/>
                  </a:cubicBezTo>
                  <a:lnTo>
                    <a:pt x="2914452" y="3455988"/>
                  </a:lnTo>
                  <a:lnTo>
                    <a:pt x="2849515" y="3329142"/>
                  </a:lnTo>
                  <a:cubicBezTo>
                    <a:pt x="2623504" y="2957177"/>
                    <a:pt x="2214485" y="2708707"/>
                    <a:pt x="1747433" y="2708707"/>
                  </a:cubicBezTo>
                  <a:close/>
                  <a:moveTo>
                    <a:pt x="154300" y="0"/>
                  </a:moveTo>
                  <a:cubicBezTo>
                    <a:pt x="802699" y="0"/>
                    <a:pt x="1388157" y="269489"/>
                    <a:pt x="1804776" y="702572"/>
                  </a:cubicBezTo>
                  <a:lnTo>
                    <a:pt x="1813158" y="711998"/>
                  </a:lnTo>
                  <a:lnTo>
                    <a:pt x="1850689" y="670702"/>
                  </a:lnTo>
                  <a:cubicBezTo>
                    <a:pt x="2213284" y="308107"/>
                    <a:pt x="2696913" y="66547"/>
                    <a:pt x="3235776" y="11823"/>
                  </a:cubicBezTo>
                  <a:lnTo>
                    <a:pt x="3360541" y="5523"/>
                  </a:lnTo>
                  <a:lnTo>
                    <a:pt x="3360541" y="348559"/>
                  </a:lnTo>
                  <a:lnTo>
                    <a:pt x="3273925" y="352864"/>
                  </a:lnTo>
                  <a:cubicBezTo>
                    <a:pt x="2822758" y="397964"/>
                    <a:pt x="2416972" y="597099"/>
                    <a:pt x="2109925" y="896911"/>
                  </a:cubicBezTo>
                  <a:lnTo>
                    <a:pt x="2033075" y="980461"/>
                  </a:lnTo>
                  <a:lnTo>
                    <a:pt x="2033639" y="981205"/>
                  </a:lnTo>
                  <a:cubicBezTo>
                    <a:pt x="2068124" y="1030634"/>
                    <a:pt x="2100709" y="1081486"/>
                    <a:pt x="2131287" y="1133657"/>
                  </a:cubicBezTo>
                  <a:lnTo>
                    <a:pt x="2207800" y="1276975"/>
                  </a:lnTo>
                  <a:lnTo>
                    <a:pt x="2220497" y="1259995"/>
                  </a:lnTo>
                  <a:cubicBezTo>
                    <a:pt x="2480349" y="945125"/>
                    <a:pt x="2856927" y="730157"/>
                    <a:pt x="3283983" y="681335"/>
                  </a:cubicBezTo>
                  <a:lnTo>
                    <a:pt x="3360541" y="676987"/>
                  </a:lnTo>
                  <a:lnTo>
                    <a:pt x="3360541" y="1007917"/>
                  </a:lnTo>
                  <a:lnTo>
                    <a:pt x="3311830" y="1010875"/>
                  </a:lnTo>
                  <a:cubicBezTo>
                    <a:pt x="2949200" y="1055230"/>
                    <a:pt x="2633116" y="1250222"/>
                    <a:pt x="2428067" y="1531364"/>
                  </a:cubicBezTo>
                  <a:lnTo>
                    <a:pt x="2353007" y="1650041"/>
                  </a:lnTo>
                  <a:lnTo>
                    <a:pt x="2390730" y="1800615"/>
                  </a:lnTo>
                  <a:lnTo>
                    <a:pt x="2534785" y="1846385"/>
                  </a:lnTo>
                  <a:lnTo>
                    <a:pt x="2610630" y="1879343"/>
                  </a:lnTo>
                  <a:lnTo>
                    <a:pt x="2653766" y="1795082"/>
                  </a:lnTo>
                  <a:cubicBezTo>
                    <a:pt x="2800217" y="1554058"/>
                    <a:pt x="3050428" y="1383053"/>
                    <a:pt x="3342399" y="1344067"/>
                  </a:cubicBezTo>
                  <a:lnTo>
                    <a:pt x="3360541" y="1342866"/>
                  </a:lnTo>
                  <a:lnTo>
                    <a:pt x="3360541" y="1673466"/>
                  </a:lnTo>
                  <a:lnTo>
                    <a:pt x="3305677" y="1684498"/>
                  </a:lnTo>
                  <a:cubicBezTo>
                    <a:pt x="3148644" y="1726993"/>
                    <a:pt x="3016051" y="1828954"/>
                    <a:pt x="2933555" y="1964722"/>
                  </a:cubicBezTo>
                  <a:lnTo>
                    <a:pt x="2902994" y="2024419"/>
                  </a:lnTo>
                  <a:lnTo>
                    <a:pt x="3010564" y="2087017"/>
                  </a:lnTo>
                  <a:lnTo>
                    <a:pt x="3192812" y="2223507"/>
                  </a:lnTo>
                  <a:lnTo>
                    <a:pt x="3206711" y="2178734"/>
                  </a:lnTo>
                  <a:cubicBezTo>
                    <a:pt x="3228392" y="2127473"/>
                    <a:pt x="3264611" y="2083859"/>
                    <a:pt x="3310200" y="2053059"/>
                  </a:cubicBezTo>
                  <a:lnTo>
                    <a:pt x="3360541" y="2028859"/>
                  </a:lnTo>
                  <a:lnTo>
                    <a:pt x="3360541" y="2912912"/>
                  </a:lnTo>
                  <a:lnTo>
                    <a:pt x="3335057" y="2870375"/>
                  </a:lnTo>
                  <a:cubicBezTo>
                    <a:pt x="2982221" y="2374217"/>
                    <a:pt x="2402625" y="2050555"/>
                    <a:pt x="1747433" y="2050555"/>
                  </a:cubicBezTo>
                  <a:cubicBezTo>
                    <a:pt x="1209840" y="2050555"/>
                    <a:pt x="723141" y="2268458"/>
                    <a:pt x="370840" y="2620758"/>
                  </a:cubicBezTo>
                  <a:lnTo>
                    <a:pt x="299471" y="2699285"/>
                  </a:lnTo>
                  <a:lnTo>
                    <a:pt x="399833" y="2851540"/>
                  </a:lnTo>
                  <a:lnTo>
                    <a:pt x="474207" y="2999277"/>
                  </a:lnTo>
                  <a:lnTo>
                    <a:pt x="498024" y="2967426"/>
                  </a:lnTo>
                  <a:cubicBezTo>
                    <a:pt x="794999" y="2607576"/>
                    <a:pt x="1244430" y="2378209"/>
                    <a:pt x="1747433" y="2378209"/>
                  </a:cubicBezTo>
                  <a:cubicBezTo>
                    <a:pt x="2418104" y="2378209"/>
                    <a:pt x="2993536" y="2785973"/>
                    <a:pt x="3239335" y="3367107"/>
                  </a:cubicBezTo>
                  <a:lnTo>
                    <a:pt x="3258335" y="3419018"/>
                  </a:lnTo>
                  <a:lnTo>
                    <a:pt x="3340567" y="3414865"/>
                  </a:lnTo>
                  <a:lnTo>
                    <a:pt x="3360541" y="3415874"/>
                  </a:lnTo>
                  <a:lnTo>
                    <a:pt x="3360541" y="3758996"/>
                  </a:lnTo>
                  <a:lnTo>
                    <a:pt x="3340566" y="3757987"/>
                  </a:lnTo>
                  <a:cubicBezTo>
                    <a:pt x="2802973" y="3757987"/>
                    <a:pt x="2316274" y="3975890"/>
                    <a:pt x="1963973" y="4328191"/>
                  </a:cubicBezTo>
                  <a:lnTo>
                    <a:pt x="1893677" y="4405536"/>
                  </a:lnTo>
                  <a:lnTo>
                    <a:pt x="1946465" y="4482180"/>
                  </a:lnTo>
                  <a:cubicBezTo>
                    <a:pt x="1978436" y="4532715"/>
                    <a:pt x="2008484" y="4584588"/>
                    <a:pt x="2036505" y="4637696"/>
                  </a:cubicBezTo>
                  <a:lnTo>
                    <a:pt x="2066597" y="4707703"/>
                  </a:lnTo>
                  <a:lnTo>
                    <a:pt x="2091157" y="4674859"/>
                  </a:lnTo>
                  <a:cubicBezTo>
                    <a:pt x="2388132" y="4315009"/>
                    <a:pt x="2837563" y="4085641"/>
                    <a:pt x="3340566" y="4085641"/>
                  </a:cubicBezTo>
                  <a:lnTo>
                    <a:pt x="3360541" y="4086650"/>
                  </a:lnTo>
                  <a:lnTo>
                    <a:pt x="3360541" y="4417149"/>
                  </a:lnTo>
                  <a:lnTo>
                    <a:pt x="3340566" y="4416140"/>
                  </a:lnTo>
                  <a:cubicBezTo>
                    <a:pt x="2912436" y="4416140"/>
                    <a:pt x="2533069" y="4624924"/>
                    <a:pt x="2298727" y="4946229"/>
                  </a:cubicBezTo>
                  <a:lnTo>
                    <a:pt x="2212490" y="5082578"/>
                  </a:lnTo>
                  <a:lnTo>
                    <a:pt x="2231205" y="5146233"/>
                  </a:lnTo>
                  <a:cubicBezTo>
                    <a:pt x="2276015" y="5325007"/>
                    <a:pt x="2299809" y="5512117"/>
                    <a:pt x="2299809" y="5704784"/>
                  </a:cubicBezTo>
                  <a:lnTo>
                    <a:pt x="2299539" y="5710137"/>
                  </a:lnTo>
                  <a:lnTo>
                    <a:pt x="1956416" y="5710137"/>
                  </a:lnTo>
                  <a:lnTo>
                    <a:pt x="1956686" y="5704784"/>
                  </a:lnTo>
                  <a:cubicBezTo>
                    <a:pt x="1956686" y="4629598"/>
                    <a:pt x="1085075" y="3757987"/>
                    <a:pt x="9889" y="3757987"/>
                  </a:cubicBezTo>
                  <a:lnTo>
                    <a:pt x="0" y="3758486"/>
                  </a:lnTo>
                  <a:lnTo>
                    <a:pt x="0" y="3415365"/>
                  </a:lnTo>
                  <a:lnTo>
                    <a:pt x="9890" y="3414865"/>
                  </a:lnTo>
                  <a:cubicBezTo>
                    <a:pt x="88933" y="3414865"/>
                    <a:pt x="167041" y="3418870"/>
                    <a:pt x="244021" y="3426688"/>
                  </a:cubicBezTo>
                  <a:lnTo>
                    <a:pt x="279546" y="3432110"/>
                  </a:lnTo>
                  <a:lnTo>
                    <a:pt x="276029" y="3418433"/>
                  </a:lnTo>
                  <a:cubicBezTo>
                    <a:pt x="214408" y="3220313"/>
                    <a:pt x="121991" y="3035761"/>
                    <a:pt x="4380" y="2870375"/>
                  </a:cubicBezTo>
                  <a:lnTo>
                    <a:pt x="0" y="2864698"/>
                  </a:lnTo>
                  <a:lnTo>
                    <a:pt x="0" y="2050460"/>
                  </a:lnTo>
                  <a:lnTo>
                    <a:pt x="69358" y="2017118"/>
                  </a:lnTo>
                  <a:cubicBezTo>
                    <a:pt x="96191" y="2008772"/>
                    <a:pt x="124720" y="2004276"/>
                    <a:pt x="154299" y="2004276"/>
                  </a:cubicBezTo>
                  <a:cubicBezTo>
                    <a:pt x="243037" y="2004276"/>
                    <a:pt x="322323" y="2044740"/>
                    <a:pt x="374714" y="2108224"/>
                  </a:cubicBezTo>
                  <a:lnTo>
                    <a:pt x="399501" y="2149078"/>
                  </a:lnTo>
                  <a:lnTo>
                    <a:pt x="467119" y="2098514"/>
                  </a:lnTo>
                  <a:cubicBezTo>
                    <a:pt x="528031" y="2057364"/>
                    <a:pt x="591029" y="2019066"/>
                    <a:pt x="655923" y="1983814"/>
                  </a:cubicBezTo>
                  <a:lnTo>
                    <a:pt x="689684" y="1967549"/>
                  </a:lnTo>
                  <a:lnTo>
                    <a:pt x="674339" y="1939277"/>
                  </a:lnTo>
                  <a:cubicBezTo>
                    <a:pt x="561637" y="1772456"/>
                    <a:pt x="370777" y="1662775"/>
                    <a:pt x="154300" y="1662775"/>
                  </a:cubicBezTo>
                  <a:cubicBezTo>
                    <a:pt x="125888" y="1662775"/>
                    <a:pt x="97917" y="1664665"/>
                    <a:pt x="70505" y="1668325"/>
                  </a:cubicBezTo>
                  <a:lnTo>
                    <a:pt x="0" y="1682501"/>
                  </a:lnTo>
                  <a:lnTo>
                    <a:pt x="0" y="1349455"/>
                  </a:lnTo>
                  <a:lnTo>
                    <a:pt x="26794" y="1344067"/>
                  </a:lnTo>
                  <a:cubicBezTo>
                    <a:pt x="68504" y="1338498"/>
                    <a:pt x="111066" y="1335623"/>
                    <a:pt x="154300" y="1335623"/>
                  </a:cubicBezTo>
                  <a:cubicBezTo>
                    <a:pt x="516643" y="1335623"/>
                    <a:pt x="831819" y="1537568"/>
                    <a:pt x="993419" y="1835045"/>
                  </a:cubicBezTo>
                  <a:lnTo>
                    <a:pt x="994270" y="1836813"/>
                  </a:lnTo>
                  <a:lnTo>
                    <a:pt x="1066483" y="1810382"/>
                  </a:lnTo>
                  <a:cubicBezTo>
                    <a:pt x="1138187" y="1788080"/>
                    <a:pt x="1211402" y="1769207"/>
                    <a:pt x="1285936" y="1753955"/>
                  </a:cubicBezTo>
                  <a:lnTo>
                    <a:pt x="1321317" y="1748555"/>
                  </a:lnTo>
                  <a:lnTo>
                    <a:pt x="1256381" y="1621710"/>
                  </a:lnTo>
                  <a:cubicBezTo>
                    <a:pt x="1030370" y="1249745"/>
                    <a:pt x="621351" y="1001276"/>
                    <a:pt x="154299" y="1001276"/>
                  </a:cubicBezTo>
                  <a:lnTo>
                    <a:pt x="0" y="1010646"/>
                  </a:lnTo>
                  <a:lnTo>
                    <a:pt x="0" y="679539"/>
                  </a:lnTo>
                  <a:lnTo>
                    <a:pt x="154299" y="670776"/>
                  </a:lnTo>
                  <a:cubicBezTo>
                    <a:pt x="824970" y="670776"/>
                    <a:pt x="1400402" y="1078541"/>
                    <a:pt x="1646201" y="1659675"/>
                  </a:cubicBezTo>
                  <a:lnTo>
                    <a:pt x="1665201" y="1711584"/>
                  </a:lnTo>
                  <a:lnTo>
                    <a:pt x="1747434" y="1707433"/>
                  </a:lnTo>
                  <a:cubicBezTo>
                    <a:pt x="1816597" y="1707433"/>
                    <a:pt x="1885043" y="1710498"/>
                    <a:pt x="1952645" y="1716503"/>
                  </a:cubicBezTo>
                  <a:lnTo>
                    <a:pt x="2017201" y="1725113"/>
                  </a:lnTo>
                  <a:lnTo>
                    <a:pt x="2013572" y="1711001"/>
                  </a:lnTo>
                  <a:cubicBezTo>
                    <a:pt x="1767085" y="918522"/>
                    <a:pt x="1027888" y="343122"/>
                    <a:pt x="154299" y="343122"/>
                  </a:cubicBezTo>
                  <a:lnTo>
                    <a:pt x="0" y="350792"/>
                  </a:lnTo>
                  <a:lnTo>
                    <a:pt x="0" y="7792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5DB915CD-41E2-4C13-A8AA-3DA8DCCF01A5}"/>
              </a:ext>
            </a:extLst>
          </p:cNvPr>
          <p:cNvGrpSpPr/>
          <p:nvPr/>
        </p:nvGrpSpPr>
        <p:grpSpPr>
          <a:xfrm>
            <a:off x="4503001" y="4878795"/>
            <a:ext cx="900000" cy="1620000"/>
            <a:chOff x="3462713" y="772622"/>
            <a:chExt cx="900000" cy="1620000"/>
          </a:xfrm>
          <a:solidFill>
            <a:schemeClr val="accent6">
              <a:lumMod val="50000"/>
            </a:schemeClr>
          </a:solidFill>
        </p:grpSpPr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E578E4C9-4A71-4792-9711-693E140C9120}"/>
                </a:ext>
              </a:extLst>
            </p:cNvPr>
            <p:cNvSpPr/>
            <p:nvPr/>
          </p:nvSpPr>
          <p:spPr>
            <a:xfrm>
              <a:off x="3462713" y="772622"/>
              <a:ext cx="900000" cy="162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E450C528-6E6B-4278-B420-25FC2AB67260}"/>
                </a:ext>
              </a:extLst>
            </p:cNvPr>
            <p:cNvSpPr/>
            <p:nvPr/>
          </p:nvSpPr>
          <p:spPr>
            <a:xfrm>
              <a:off x="3462713" y="772622"/>
              <a:ext cx="900000" cy="1620000"/>
            </a:xfrm>
            <a:custGeom>
              <a:avLst/>
              <a:gdLst>
                <a:gd name="connsiteX0" fmla="*/ 3382678 w 3435530"/>
                <a:gd name="connsiteY0" fmla="*/ 5231106 h 5747065"/>
                <a:gd name="connsiteX1" fmla="*/ 3435530 w 3435530"/>
                <a:gd name="connsiteY1" fmla="*/ 5236434 h 5747065"/>
                <a:gd name="connsiteX2" fmla="*/ 3435530 w 3435530"/>
                <a:gd name="connsiteY2" fmla="*/ 5747065 h 5747065"/>
                <a:gd name="connsiteX3" fmla="*/ 2913262 w 3435530"/>
                <a:gd name="connsiteY3" fmla="*/ 5747065 h 5747065"/>
                <a:gd name="connsiteX4" fmla="*/ 2909000 w 3435530"/>
                <a:gd name="connsiteY4" fmla="*/ 5704784 h 5747065"/>
                <a:gd name="connsiteX5" fmla="*/ 3382678 w 3435530"/>
                <a:gd name="connsiteY5" fmla="*/ 5231106 h 5747065"/>
                <a:gd name="connsiteX6" fmla="*/ 52000 w 3435530"/>
                <a:gd name="connsiteY6" fmla="*/ 5231106 h 5747065"/>
                <a:gd name="connsiteX7" fmla="*/ 525680 w 3435530"/>
                <a:gd name="connsiteY7" fmla="*/ 5704784 h 5747065"/>
                <a:gd name="connsiteX8" fmla="*/ 521418 w 3435530"/>
                <a:gd name="connsiteY8" fmla="*/ 5747065 h 5747065"/>
                <a:gd name="connsiteX9" fmla="*/ 0 w 3435530"/>
                <a:gd name="connsiteY9" fmla="*/ 5747065 h 5747065"/>
                <a:gd name="connsiteX10" fmla="*/ 0 w 3435530"/>
                <a:gd name="connsiteY10" fmla="*/ 5236348 h 5747065"/>
                <a:gd name="connsiteX11" fmla="*/ 3382680 w 3435530"/>
                <a:gd name="connsiteY11" fmla="*/ 4948566 h 5747065"/>
                <a:gd name="connsiteX12" fmla="*/ 3435530 w 3435530"/>
                <a:gd name="connsiteY12" fmla="*/ 4951235 h 5747065"/>
                <a:gd name="connsiteX13" fmla="*/ 3435530 w 3435530"/>
                <a:gd name="connsiteY13" fmla="*/ 5121699 h 5747065"/>
                <a:gd name="connsiteX14" fmla="*/ 3382680 w 3435530"/>
                <a:gd name="connsiteY14" fmla="*/ 5116371 h 5747065"/>
                <a:gd name="connsiteX15" fmla="*/ 2794264 w 3435530"/>
                <a:gd name="connsiteY15" fmla="*/ 5704785 h 5747065"/>
                <a:gd name="connsiteX16" fmla="*/ 2798526 w 3435530"/>
                <a:gd name="connsiteY16" fmla="*/ 5747065 h 5747065"/>
                <a:gd name="connsiteX17" fmla="*/ 2630720 w 3435530"/>
                <a:gd name="connsiteY17" fmla="*/ 5747065 h 5747065"/>
                <a:gd name="connsiteX18" fmla="*/ 2626458 w 3435530"/>
                <a:gd name="connsiteY18" fmla="*/ 5704785 h 5747065"/>
                <a:gd name="connsiteX19" fmla="*/ 3382680 w 3435530"/>
                <a:gd name="connsiteY19" fmla="*/ 4948566 h 5747065"/>
                <a:gd name="connsiteX20" fmla="*/ 52004 w 3435530"/>
                <a:gd name="connsiteY20" fmla="*/ 4948566 h 5747065"/>
                <a:gd name="connsiteX21" fmla="*/ 808224 w 3435530"/>
                <a:gd name="connsiteY21" fmla="*/ 5704785 h 5747065"/>
                <a:gd name="connsiteX22" fmla="*/ 803962 w 3435530"/>
                <a:gd name="connsiteY22" fmla="*/ 5747065 h 5747065"/>
                <a:gd name="connsiteX23" fmla="*/ 636158 w 3435530"/>
                <a:gd name="connsiteY23" fmla="*/ 5747065 h 5747065"/>
                <a:gd name="connsiteX24" fmla="*/ 640420 w 3435530"/>
                <a:gd name="connsiteY24" fmla="*/ 5704785 h 5747065"/>
                <a:gd name="connsiteX25" fmla="*/ 52004 w 3435530"/>
                <a:gd name="connsiteY25" fmla="*/ 5116371 h 5747065"/>
                <a:gd name="connsiteX26" fmla="*/ 0 w 3435530"/>
                <a:gd name="connsiteY26" fmla="*/ 5121614 h 5747065"/>
                <a:gd name="connsiteX27" fmla="*/ 0 w 3435530"/>
                <a:gd name="connsiteY27" fmla="*/ 4951192 h 5747065"/>
                <a:gd name="connsiteX28" fmla="*/ 52004 w 3435530"/>
                <a:gd name="connsiteY28" fmla="*/ 4660609 h 5747065"/>
                <a:gd name="connsiteX29" fmla="*/ 1096180 w 3435530"/>
                <a:gd name="connsiteY29" fmla="*/ 5704785 h 5747065"/>
                <a:gd name="connsiteX30" fmla="*/ 1091918 w 3435530"/>
                <a:gd name="connsiteY30" fmla="*/ 5747065 h 5747065"/>
                <a:gd name="connsiteX31" fmla="*/ 936690 w 3435530"/>
                <a:gd name="connsiteY31" fmla="*/ 5747065 h 5747065"/>
                <a:gd name="connsiteX32" fmla="*/ 940952 w 3435530"/>
                <a:gd name="connsiteY32" fmla="*/ 5704785 h 5747065"/>
                <a:gd name="connsiteX33" fmla="*/ 52004 w 3435530"/>
                <a:gd name="connsiteY33" fmla="*/ 4815836 h 5747065"/>
                <a:gd name="connsiteX34" fmla="*/ 0 w 3435530"/>
                <a:gd name="connsiteY34" fmla="*/ 4818462 h 5747065"/>
                <a:gd name="connsiteX35" fmla="*/ 0 w 3435530"/>
                <a:gd name="connsiteY35" fmla="*/ 4663235 h 5747065"/>
                <a:gd name="connsiteX36" fmla="*/ 52000 w 3435530"/>
                <a:gd name="connsiteY36" fmla="*/ 4355191 h 5747065"/>
                <a:gd name="connsiteX37" fmla="*/ 1401596 w 3435530"/>
                <a:gd name="connsiteY37" fmla="*/ 5704784 h 5747065"/>
                <a:gd name="connsiteX38" fmla="*/ 1399462 w 3435530"/>
                <a:gd name="connsiteY38" fmla="*/ 5747065 h 5747065"/>
                <a:gd name="connsiteX39" fmla="*/ 1238270 w 3435530"/>
                <a:gd name="connsiteY39" fmla="*/ 5747065 h 5747065"/>
                <a:gd name="connsiteX40" fmla="*/ 1242532 w 3435530"/>
                <a:gd name="connsiteY40" fmla="*/ 5704784 h 5747065"/>
                <a:gd name="connsiteX41" fmla="*/ 52000 w 3435530"/>
                <a:gd name="connsiteY41" fmla="*/ 4514254 h 5747065"/>
                <a:gd name="connsiteX42" fmla="*/ 0 w 3435530"/>
                <a:gd name="connsiteY42" fmla="*/ 4516880 h 5747065"/>
                <a:gd name="connsiteX43" fmla="*/ 0 w 3435530"/>
                <a:gd name="connsiteY43" fmla="*/ 4357817 h 5747065"/>
                <a:gd name="connsiteX44" fmla="*/ 52000 w 3435530"/>
                <a:gd name="connsiteY44" fmla="*/ 4053777 h 5747065"/>
                <a:gd name="connsiteX45" fmla="*/ 1703008 w 3435530"/>
                <a:gd name="connsiteY45" fmla="*/ 5704784 h 5747065"/>
                <a:gd name="connsiteX46" fmla="*/ 1700874 w 3435530"/>
                <a:gd name="connsiteY46" fmla="*/ 5747065 h 5747065"/>
                <a:gd name="connsiteX47" fmla="*/ 1533430 w 3435530"/>
                <a:gd name="connsiteY47" fmla="*/ 5747065 h 5747065"/>
                <a:gd name="connsiteX48" fmla="*/ 1535564 w 3435530"/>
                <a:gd name="connsiteY48" fmla="*/ 5704784 h 5747065"/>
                <a:gd name="connsiteX49" fmla="*/ 52000 w 3435530"/>
                <a:gd name="connsiteY49" fmla="*/ 4221222 h 5747065"/>
                <a:gd name="connsiteX50" fmla="*/ 0 w 3435530"/>
                <a:gd name="connsiteY50" fmla="*/ 4223848 h 5747065"/>
                <a:gd name="connsiteX51" fmla="*/ 0 w 3435530"/>
                <a:gd name="connsiteY51" fmla="*/ 4056403 h 5747065"/>
                <a:gd name="connsiteX52" fmla="*/ 52004 w 3435530"/>
                <a:gd name="connsiteY52" fmla="*/ 3737897 h 5747065"/>
                <a:gd name="connsiteX53" fmla="*/ 2018892 w 3435530"/>
                <a:gd name="connsiteY53" fmla="*/ 5704785 h 5747065"/>
                <a:gd name="connsiteX54" fmla="*/ 2016758 w 3435530"/>
                <a:gd name="connsiteY54" fmla="*/ 5747065 h 5747065"/>
                <a:gd name="connsiteX55" fmla="*/ 1833406 w 3435530"/>
                <a:gd name="connsiteY55" fmla="*/ 5747065 h 5747065"/>
                <a:gd name="connsiteX56" fmla="*/ 1835540 w 3435530"/>
                <a:gd name="connsiteY56" fmla="*/ 5704785 h 5747065"/>
                <a:gd name="connsiteX57" fmla="*/ 52004 w 3435530"/>
                <a:gd name="connsiteY57" fmla="*/ 3921250 h 5747065"/>
                <a:gd name="connsiteX58" fmla="*/ 0 w 3435530"/>
                <a:gd name="connsiteY58" fmla="*/ 3923876 h 5747065"/>
                <a:gd name="connsiteX59" fmla="*/ 0 w 3435530"/>
                <a:gd name="connsiteY59" fmla="*/ 3740523 h 5747065"/>
                <a:gd name="connsiteX60" fmla="*/ 1789548 w 3435530"/>
                <a:gd name="connsiteY60" fmla="*/ 3408939 h 5747065"/>
                <a:gd name="connsiteX61" fmla="*/ 1286318 w 3435530"/>
                <a:gd name="connsiteY61" fmla="*/ 3692239 h 5747065"/>
                <a:gd name="connsiteX62" fmla="*/ 1253558 w 3435530"/>
                <a:gd name="connsiteY62" fmla="*/ 3756233 h 5747065"/>
                <a:gd name="connsiteX63" fmla="*/ 1350940 w 3435530"/>
                <a:gd name="connsiteY63" fmla="*/ 3819908 h 5747065"/>
                <a:gd name="connsiteX64" fmla="*/ 1353092 w 3435530"/>
                <a:gd name="connsiteY64" fmla="*/ 3812975 h 5747065"/>
                <a:gd name="connsiteX65" fmla="*/ 1789544 w 3435530"/>
                <a:gd name="connsiteY65" fmla="*/ 3523674 h 5747065"/>
                <a:gd name="connsiteX66" fmla="*/ 2155058 w 3435530"/>
                <a:gd name="connsiteY66" fmla="*/ 3696049 h 5747065"/>
                <a:gd name="connsiteX67" fmla="*/ 2193730 w 3435530"/>
                <a:gd name="connsiteY67" fmla="*/ 3750442 h 5747065"/>
                <a:gd name="connsiteX68" fmla="*/ 2290208 w 3435530"/>
                <a:gd name="connsiteY68" fmla="*/ 3691830 h 5747065"/>
                <a:gd name="connsiteX69" fmla="*/ 2277472 w 3435530"/>
                <a:gd name="connsiteY69" fmla="*/ 3668365 h 5747065"/>
                <a:gd name="connsiteX70" fmla="*/ 1789548 w 3435530"/>
                <a:gd name="connsiteY70" fmla="*/ 3408939 h 5747065"/>
                <a:gd name="connsiteX71" fmla="*/ 1789548 w 3435530"/>
                <a:gd name="connsiteY71" fmla="*/ 3108404 h 5747065"/>
                <a:gd name="connsiteX72" fmla="*/ 1029292 w 3435530"/>
                <a:gd name="connsiteY72" fmla="*/ 3536401 h 5747065"/>
                <a:gd name="connsiteX73" fmla="*/ 988340 w 3435530"/>
                <a:gd name="connsiteY73" fmla="*/ 3616396 h 5747065"/>
                <a:gd name="connsiteX74" fmla="*/ 1069720 w 3435530"/>
                <a:gd name="connsiteY74" fmla="*/ 3652884 h 5747065"/>
                <a:gd name="connsiteX75" fmla="*/ 1107756 w 3435530"/>
                <a:gd name="connsiteY75" fmla="*/ 3673693 h 5747065"/>
                <a:gd name="connsiteX76" fmla="*/ 1142808 w 3435530"/>
                <a:gd name="connsiteY76" fmla="*/ 3605227 h 5747065"/>
                <a:gd name="connsiteX77" fmla="*/ 1789548 w 3435530"/>
                <a:gd name="connsiteY77" fmla="*/ 3241134 h 5747065"/>
                <a:gd name="connsiteX78" fmla="*/ 2416620 w 3435530"/>
                <a:gd name="connsiteY78" fmla="*/ 3574544 h 5747065"/>
                <a:gd name="connsiteX79" fmla="*/ 2440832 w 3435530"/>
                <a:gd name="connsiteY79" fmla="*/ 3619150 h 5747065"/>
                <a:gd name="connsiteX80" fmla="*/ 2491340 w 3435530"/>
                <a:gd name="connsiteY80" fmla="*/ 3594820 h 5747065"/>
                <a:gd name="connsiteX81" fmla="*/ 2567076 w 3435530"/>
                <a:gd name="connsiteY81" fmla="*/ 3567100 h 5747065"/>
                <a:gd name="connsiteX82" fmla="*/ 2508242 w 3435530"/>
                <a:gd name="connsiteY82" fmla="*/ 3474077 h 5747065"/>
                <a:gd name="connsiteX83" fmla="*/ 1789548 w 3435530"/>
                <a:gd name="connsiteY83" fmla="*/ 3108404 h 5747065"/>
                <a:gd name="connsiteX84" fmla="*/ 1789544 w 3435530"/>
                <a:gd name="connsiteY84" fmla="*/ 2806822 h 5747065"/>
                <a:gd name="connsiteX85" fmla="*/ 771374 w 3435530"/>
                <a:gd name="connsiteY85" fmla="*/ 3380019 h 5747065"/>
                <a:gd name="connsiteX86" fmla="*/ 704566 w 3435530"/>
                <a:gd name="connsiteY86" fmla="*/ 3510518 h 5747065"/>
                <a:gd name="connsiteX87" fmla="*/ 732956 w 3435530"/>
                <a:gd name="connsiteY87" fmla="*/ 3517817 h 5747065"/>
                <a:gd name="connsiteX88" fmla="*/ 844534 w 3435530"/>
                <a:gd name="connsiteY88" fmla="*/ 3557494 h 5747065"/>
                <a:gd name="connsiteX89" fmla="*/ 896538 w 3435530"/>
                <a:gd name="connsiteY89" fmla="*/ 3455911 h 5747065"/>
                <a:gd name="connsiteX90" fmla="*/ 1789548 w 3435530"/>
                <a:gd name="connsiteY90" fmla="*/ 2953177 h 5747065"/>
                <a:gd name="connsiteX91" fmla="*/ 2707700 w 3435530"/>
                <a:gd name="connsiteY91" fmla="*/ 3499638 h 5747065"/>
                <a:gd name="connsiteX92" fmla="*/ 2714834 w 3435530"/>
                <a:gd name="connsiteY92" fmla="*/ 3514447 h 5747065"/>
                <a:gd name="connsiteX93" fmla="*/ 2857730 w 3435530"/>
                <a:gd name="connsiteY93" fmla="*/ 3477705 h 5747065"/>
                <a:gd name="connsiteX94" fmla="*/ 2807720 w 3435530"/>
                <a:gd name="connsiteY94" fmla="*/ 3380019 h 5747065"/>
                <a:gd name="connsiteX95" fmla="*/ 1789544 w 3435530"/>
                <a:gd name="connsiteY95" fmla="*/ 2806822 h 5747065"/>
                <a:gd name="connsiteX96" fmla="*/ 1789544 w 3435530"/>
                <a:gd name="connsiteY96" fmla="*/ 2513790 h 5747065"/>
                <a:gd name="connsiteX97" fmla="*/ 667754 w 3435530"/>
                <a:gd name="connsiteY97" fmla="*/ 3026471 h 5747065"/>
                <a:gd name="connsiteX98" fmla="*/ 580338 w 3435530"/>
                <a:gd name="connsiteY98" fmla="*/ 3140503 h 5747065"/>
                <a:gd name="connsiteX99" fmla="*/ 637828 w 3435530"/>
                <a:gd name="connsiteY99" fmla="*/ 3298738 h 5747065"/>
                <a:gd name="connsiteX100" fmla="*/ 698430 w 3435530"/>
                <a:gd name="connsiteY100" fmla="*/ 3202920 h 5747065"/>
                <a:gd name="connsiteX101" fmla="*/ 1789544 w 3435530"/>
                <a:gd name="connsiteY101" fmla="*/ 2647759 h 5747065"/>
                <a:gd name="connsiteX102" fmla="*/ 2943752 w 3435530"/>
                <a:gd name="connsiteY102" fmla="*/ 3297539 h 5747065"/>
                <a:gd name="connsiteX103" fmla="*/ 3019918 w 3435530"/>
                <a:gd name="connsiteY103" fmla="*/ 3446320 h 5747065"/>
                <a:gd name="connsiteX104" fmla="*/ 3148548 w 3435530"/>
                <a:gd name="connsiteY104" fmla="*/ 3426689 h 5747065"/>
                <a:gd name="connsiteX105" fmla="*/ 3158824 w 3435530"/>
                <a:gd name="connsiteY105" fmla="*/ 3426170 h 5747065"/>
                <a:gd name="connsiteX106" fmla="*/ 3156524 w 3435530"/>
                <a:gd name="connsiteY106" fmla="*/ 3419883 h 5747065"/>
                <a:gd name="connsiteX107" fmla="*/ 1789544 w 3435530"/>
                <a:gd name="connsiteY107" fmla="*/ 2513790 h 5747065"/>
                <a:gd name="connsiteX108" fmla="*/ 196412 w 3435530"/>
                <a:gd name="connsiteY108" fmla="*/ 0 h 5747065"/>
                <a:gd name="connsiteX109" fmla="*/ 1846890 w 3435530"/>
                <a:gd name="connsiteY109" fmla="*/ 702571 h 5747065"/>
                <a:gd name="connsiteX110" fmla="*/ 1855272 w 3435530"/>
                <a:gd name="connsiteY110" fmla="*/ 711997 h 5747065"/>
                <a:gd name="connsiteX111" fmla="*/ 1892802 w 3435530"/>
                <a:gd name="connsiteY111" fmla="*/ 670703 h 5747065"/>
                <a:gd name="connsiteX112" fmla="*/ 3277888 w 3435530"/>
                <a:gd name="connsiteY112" fmla="*/ 11823 h 5747065"/>
                <a:gd name="connsiteX113" fmla="*/ 3435530 w 3435530"/>
                <a:gd name="connsiteY113" fmla="*/ 3862 h 5747065"/>
                <a:gd name="connsiteX114" fmla="*/ 3435530 w 3435530"/>
                <a:gd name="connsiteY114" fmla="*/ 196765 h 5747065"/>
                <a:gd name="connsiteX115" fmla="*/ 3297610 w 3435530"/>
                <a:gd name="connsiteY115" fmla="*/ 203730 h 5747065"/>
                <a:gd name="connsiteX116" fmla="*/ 2029204 w 3435530"/>
                <a:gd name="connsiteY116" fmla="*/ 807105 h 5747065"/>
                <a:gd name="connsiteX117" fmla="*/ 1982644 w 3435530"/>
                <a:gd name="connsiteY117" fmla="*/ 858334 h 5747065"/>
                <a:gd name="connsiteX118" fmla="*/ 2062504 w 3435530"/>
                <a:gd name="connsiteY118" fmla="*/ 963722 h 5747065"/>
                <a:gd name="connsiteX119" fmla="*/ 2121218 w 3435530"/>
                <a:gd name="connsiteY119" fmla="*/ 899120 h 5747065"/>
                <a:gd name="connsiteX120" fmla="*/ 3310916 w 3435530"/>
                <a:gd name="connsiteY120" fmla="*/ 333186 h 5747065"/>
                <a:gd name="connsiteX121" fmla="*/ 3435530 w 3435530"/>
                <a:gd name="connsiteY121" fmla="*/ 326894 h 5747065"/>
                <a:gd name="connsiteX122" fmla="*/ 3435530 w 3435530"/>
                <a:gd name="connsiteY122" fmla="*/ 510186 h 5747065"/>
                <a:gd name="connsiteX123" fmla="*/ 3332474 w 3435530"/>
                <a:gd name="connsiteY123" fmla="*/ 515309 h 5747065"/>
                <a:gd name="connsiteX124" fmla="*/ 2266086 w 3435530"/>
                <a:gd name="connsiteY124" fmla="*/ 1013731 h 5747065"/>
                <a:gd name="connsiteX125" fmla="*/ 2166166 w 3435530"/>
                <a:gd name="connsiteY125" fmla="*/ 1122362 h 5747065"/>
                <a:gd name="connsiteX126" fmla="*/ 2173400 w 3435530"/>
                <a:gd name="connsiteY126" fmla="*/ 1133656 h 5747065"/>
                <a:gd name="connsiteX127" fmla="*/ 2233356 w 3435530"/>
                <a:gd name="connsiteY127" fmla="*/ 1245961 h 5747065"/>
                <a:gd name="connsiteX128" fmla="*/ 2238020 w 3435530"/>
                <a:gd name="connsiteY128" fmla="*/ 1239724 h 5747065"/>
                <a:gd name="connsiteX129" fmla="*/ 3322438 w 3435530"/>
                <a:gd name="connsiteY129" fmla="*/ 649678 h 5747065"/>
                <a:gd name="connsiteX130" fmla="*/ 3435530 w 3435530"/>
                <a:gd name="connsiteY130" fmla="*/ 643256 h 5747065"/>
                <a:gd name="connsiteX131" fmla="*/ 3435530 w 3435530"/>
                <a:gd name="connsiteY131" fmla="*/ 810581 h 5747065"/>
                <a:gd name="connsiteX132" fmla="*/ 3346326 w 3435530"/>
                <a:gd name="connsiteY132" fmla="*/ 815506 h 5747065"/>
                <a:gd name="connsiteX133" fmla="*/ 2390228 w 3435530"/>
                <a:gd name="connsiteY133" fmla="*/ 1319037 h 5747065"/>
                <a:gd name="connsiteX134" fmla="*/ 2313466 w 3435530"/>
                <a:gd name="connsiteY134" fmla="*/ 1419170 h 5747065"/>
                <a:gd name="connsiteX135" fmla="*/ 2331952 w 3435530"/>
                <a:gd name="connsiteY135" fmla="*/ 1461653 h 5747065"/>
                <a:gd name="connsiteX136" fmla="*/ 2370694 w 3435530"/>
                <a:gd name="connsiteY136" fmla="*/ 1574874 h 5747065"/>
                <a:gd name="connsiteX137" fmla="*/ 2420904 w 3435530"/>
                <a:gd name="connsiteY137" fmla="*/ 1495486 h 5747065"/>
                <a:gd name="connsiteX138" fmla="*/ 3346466 w 3435530"/>
                <a:gd name="connsiteY138" fmla="*/ 950379 h 5747065"/>
                <a:gd name="connsiteX139" fmla="*/ 3435530 w 3435530"/>
                <a:gd name="connsiteY139" fmla="*/ 944971 h 5747065"/>
                <a:gd name="connsiteX140" fmla="*/ 3435530 w 3435530"/>
                <a:gd name="connsiteY140" fmla="*/ 1104455 h 5747065"/>
                <a:gd name="connsiteX141" fmla="*/ 3352948 w 3435530"/>
                <a:gd name="connsiteY141" fmla="*/ 1109924 h 5747065"/>
                <a:gd name="connsiteX142" fmla="*/ 2493846 w 3435530"/>
                <a:gd name="connsiteY142" fmla="*/ 1672585 h 5747065"/>
                <a:gd name="connsiteX143" fmla="*/ 2431350 w 3435530"/>
                <a:gd name="connsiteY143" fmla="*/ 1794662 h 5747065"/>
                <a:gd name="connsiteX144" fmla="*/ 2432842 w 3435530"/>
                <a:gd name="connsiteY144" fmla="*/ 1800616 h 5747065"/>
                <a:gd name="connsiteX145" fmla="*/ 2570008 w 3435530"/>
                <a:gd name="connsiteY145" fmla="*/ 1844197 h 5747065"/>
                <a:gd name="connsiteX146" fmla="*/ 2619010 w 3435530"/>
                <a:gd name="connsiteY146" fmla="*/ 1748477 h 5747065"/>
                <a:gd name="connsiteX147" fmla="*/ 3372502 w 3435530"/>
                <a:gd name="connsiteY147" fmla="*/ 1254984 h 5747065"/>
                <a:gd name="connsiteX148" fmla="*/ 3435530 w 3435530"/>
                <a:gd name="connsiteY148" fmla="*/ 1250810 h 5747065"/>
                <a:gd name="connsiteX149" fmla="*/ 3435530 w 3435530"/>
                <a:gd name="connsiteY149" fmla="*/ 1406037 h 5747065"/>
                <a:gd name="connsiteX150" fmla="*/ 3393242 w 3435530"/>
                <a:gd name="connsiteY150" fmla="*/ 1408837 h 5747065"/>
                <a:gd name="connsiteX151" fmla="*/ 2751766 w 3435530"/>
                <a:gd name="connsiteY151" fmla="*/ 1828967 h 5747065"/>
                <a:gd name="connsiteX152" fmla="*/ 2712650 w 3435530"/>
                <a:gd name="connsiteY152" fmla="*/ 1905377 h 5747065"/>
                <a:gd name="connsiteX153" fmla="*/ 2822766 w 3435530"/>
                <a:gd name="connsiteY153" fmla="*/ 1953230 h 5747065"/>
                <a:gd name="connsiteX154" fmla="*/ 2833656 w 3435530"/>
                <a:gd name="connsiteY154" fmla="*/ 1959566 h 5747065"/>
                <a:gd name="connsiteX155" fmla="*/ 2865278 w 3435530"/>
                <a:gd name="connsiteY155" fmla="*/ 1897793 h 5747065"/>
                <a:gd name="connsiteX156" fmla="*/ 3410976 w 3435530"/>
                <a:gd name="connsiteY156" fmla="*/ 1540392 h 5747065"/>
                <a:gd name="connsiteX157" fmla="*/ 3435530 w 3435530"/>
                <a:gd name="connsiteY157" fmla="*/ 1538766 h 5747065"/>
                <a:gd name="connsiteX158" fmla="*/ 3435530 w 3435530"/>
                <a:gd name="connsiteY158" fmla="*/ 1706571 h 5747065"/>
                <a:gd name="connsiteX159" fmla="*/ 3433398 w 3435530"/>
                <a:gd name="connsiteY159" fmla="*/ 1706712 h 5747065"/>
                <a:gd name="connsiteX160" fmla="*/ 3008788 w 3435530"/>
                <a:gd name="connsiteY160" fmla="*/ 1984805 h 5747065"/>
                <a:gd name="connsiteX161" fmla="*/ 2978546 w 3435530"/>
                <a:gd name="connsiteY161" fmla="*/ 2043881 h 5747065"/>
                <a:gd name="connsiteX162" fmla="*/ 3052676 w 3435530"/>
                <a:gd name="connsiteY162" fmla="*/ 2087019 h 5747065"/>
                <a:gd name="connsiteX163" fmla="*/ 3076140 w 3435530"/>
                <a:gd name="connsiteY163" fmla="*/ 2104592 h 5747065"/>
                <a:gd name="connsiteX164" fmla="*/ 3146506 w 3435530"/>
                <a:gd name="connsiteY164" fmla="*/ 1988615 h 5747065"/>
                <a:gd name="connsiteX165" fmla="*/ 3405044 w 3435530"/>
                <a:gd name="connsiteY165" fmla="*/ 1828371 h 5747065"/>
                <a:gd name="connsiteX166" fmla="*/ 3435530 w 3435530"/>
                <a:gd name="connsiteY166" fmla="*/ 1824914 h 5747065"/>
                <a:gd name="connsiteX167" fmla="*/ 3435530 w 3435530"/>
                <a:gd name="connsiteY167" fmla="*/ 2700264 h 5747065"/>
                <a:gd name="connsiteX168" fmla="*/ 3399666 w 3435530"/>
                <a:gd name="connsiteY168" fmla="*/ 2653771 h 5747065"/>
                <a:gd name="connsiteX169" fmla="*/ 1789548 w 3435530"/>
                <a:gd name="connsiteY169" fmla="*/ 1900338 h 5747065"/>
                <a:gd name="connsiteX170" fmla="*/ 306734 w 3435530"/>
                <a:gd name="connsiteY170" fmla="*/ 2514539 h 5747065"/>
                <a:gd name="connsiteX171" fmla="*/ 250730 w 3435530"/>
                <a:gd name="connsiteY171" fmla="*/ 2576160 h 5747065"/>
                <a:gd name="connsiteX172" fmla="*/ 295920 w 3435530"/>
                <a:gd name="connsiteY172" fmla="*/ 2630015 h 5747065"/>
                <a:gd name="connsiteX173" fmla="*/ 330182 w 3435530"/>
                <a:gd name="connsiteY173" fmla="*/ 2681993 h 5747065"/>
                <a:gd name="connsiteX174" fmla="*/ 398746 w 3435530"/>
                <a:gd name="connsiteY174" fmla="*/ 2606554 h 5747065"/>
                <a:gd name="connsiteX175" fmla="*/ 1789548 w 3435530"/>
                <a:gd name="connsiteY175" fmla="*/ 2030466 h 5747065"/>
                <a:gd name="connsiteX176" fmla="*/ 3393556 w 3435530"/>
                <a:gd name="connsiteY176" fmla="*/ 2858747 h 5747065"/>
                <a:gd name="connsiteX177" fmla="*/ 3435530 w 3435530"/>
                <a:gd name="connsiteY177" fmla="*/ 2928807 h 5747065"/>
                <a:gd name="connsiteX178" fmla="*/ 3435530 w 3435530"/>
                <a:gd name="connsiteY178" fmla="*/ 3313247 h 5747065"/>
                <a:gd name="connsiteX179" fmla="*/ 3329352 w 3435530"/>
                <a:gd name="connsiteY179" fmla="*/ 3096783 h 5747065"/>
                <a:gd name="connsiteX180" fmla="*/ 1789548 w 3435530"/>
                <a:gd name="connsiteY180" fmla="*/ 2213818 h 5747065"/>
                <a:gd name="connsiteX181" fmla="*/ 543616 w 3435530"/>
                <a:gd name="connsiteY181" fmla="*/ 2721165 h 5747065"/>
                <a:gd name="connsiteX182" fmla="*/ 434326 w 3435530"/>
                <a:gd name="connsiteY182" fmla="*/ 2839984 h 5747065"/>
                <a:gd name="connsiteX183" fmla="*/ 441944 w 3435530"/>
                <a:gd name="connsiteY183" fmla="*/ 2851543 h 5747065"/>
                <a:gd name="connsiteX184" fmla="*/ 500328 w 3435530"/>
                <a:gd name="connsiteY184" fmla="*/ 2967515 h 5747065"/>
                <a:gd name="connsiteX185" fmla="*/ 515550 w 3435530"/>
                <a:gd name="connsiteY185" fmla="*/ 2947158 h 5747065"/>
                <a:gd name="connsiteX186" fmla="*/ 1789544 w 3435530"/>
                <a:gd name="connsiteY186" fmla="*/ 2346345 h 5747065"/>
                <a:gd name="connsiteX187" fmla="*/ 3310808 w 3435530"/>
                <a:gd name="connsiteY187" fmla="*/ 3354706 h 5747065"/>
                <a:gd name="connsiteX188" fmla="*/ 3333732 w 3435530"/>
                <a:gd name="connsiteY188" fmla="*/ 3417338 h 5747065"/>
                <a:gd name="connsiteX189" fmla="*/ 3382680 w 3435530"/>
                <a:gd name="connsiteY189" fmla="*/ 3414866 h 5747065"/>
                <a:gd name="connsiteX190" fmla="*/ 3435530 w 3435530"/>
                <a:gd name="connsiteY190" fmla="*/ 3417535 h 5747065"/>
                <a:gd name="connsiteX191" fmla="*/ 3435530 w 3435530"/>
                <a:gd name="connsiteY191" fmla="*/ 3610438 h 5747065"/>
                <a:gd name="connsiteX192" fmla="*/ 3382680 w 3435530"/>
                <a:gd name="connsiteY192" fmla="*/ 3607769 h 5747065"/>
                <a:gd name="connsiteX193" fmla="*/ 1899864 w 3435530"/>
                <a:gd name="connsiteY193" fmla="*/ 4221971 h 5747065"/>
                <a:gd name="connsiteX194" fmla="*/ 1844774 w 3435530"/>
                <a:gd name="connsiteY194" fmla="*/ 4282585 h 5747065"/>
                <a:gd name="connsiteX195" fmla="*/ 1886996 w 3435530"/>
                <a:gd name="connsiteY195" fmla="*/ 4334691 h 5747065"/>
                <a:gd name="connsiteX196" fmla="*/ 1924098 w 3435530"/>
                <a:gd name="connsiteY196" fmla="*/ 4388562 h 5747065"/>
                <a:gd name="connsiteX197" fmla="*/ 1991878 w 3435530"/>
                <a:gd name="connsiteY197" fmla="*/ 4313985 h 5747065"/>
                <a:gd name="connsiteX198" fmla="*/ 3382680 w 3435530"/>
                <a:gd name="connsiteY198" fmla="*/ 3737897 h 5747065"/>
                <a:gd name="connsiteX199" fmla="*/ 3435530 w 3435530"/>
                <a:gd name="connsiteY199" fmla="*/ 3740566 h 5747065"/>
                <a:gd name="connsiteX200" fmla="*/ 3435530 w 3435530"/>
                <a:gd name="connsiteY200" fmla="*/ 3923919 h 5747065"/>
                <a:gd name="connsiteX201" fmla="*/ 3382680 w 3435530"/>
                <a:gd name="connsiteY201" fmla="*/ 3921250 h 5747065"/>
                <a:gd name="connsiteX202" fmla="*/ 2136748 w 3435530"/>
                <a:gd name="connsiteY202" fmla="*/ 4428597 h 5747065"/>
                <a:gd name="connsiteX203" fmla="*/ 2026774 w 3435530"/>
                <a:gd name="connsiteY203" fmla="*/ 4548157 h 5747065"/>
                <a:gd name="connsiteX204" fmla="*/ 2078616 w 3435530"/>
                <a:gd name="connsiteY204" fmla="*/ 4637697 h 5747065"/>
                <a:gd name="connsiteX205" fmla="*/ 2094202 w 3435530"/>
                <a:gd name="connsiteY205" fmla="*/ 4673955 h 5747065"/>
                <a:gd name="connsiteX206" fmla="*/ 2108682 w 3435530"/>
                <a:gd name="connsiteY206" fmla="*/ 4654590 h 5747065"/>
                <a:gd name="connsiteX207" fmla="*/ 3382678 w 3435530"/>
                <a:gd name="connsiteY207" fmla="*/ 4053777 h 5747065"/>
                <a:gd name="connsiteX208" fmla="*/ 3435530 w 3435530"/>
                <a:gd name="connsiteY208" fmla="*/ 4056446 h 5747065"/>
                <a:gd name="connsiteX209" fmla="*/ 3435530 w 3435530"/>
                <a:gd name="connsiteY209" fmla="*/ 4223891 h 5747065"/>
                <a:gd name="connsiteX210" fmla="*/ 3382678 w 3435530"/>
                <a:gd name="connsiteY210" fmla="*/ 4221222 h 5747065"/>
                <a:gd name="connsiteX211" fmla="*/ 2260886 w 3435530"/>
                <a:gd name="connsiteY211" fmla="*/ 4733903 h 5747065"/>
                <a:gd name="connsiteX212" fmla="*/ 2170598 w 3435530"/>
                <a:gd name="connsiteY212" fmla="*/ 4851682 h 5747065"/>
                <a:gd name="connsiteX213" fmla="*/ 2221604 w 3435530"/>
                <a:gd name="connsiteY213" fmla="*/ 4970342 h 5747065"/>
                <a:gd name="connsiteX214" fmla="*/ 2231764 w 3435530"/>
                <a:gd name="connsiteY214" fmla="*/ 5004899 h 5747065"/>
                <a:gd name="connsiteX215" fmla="*/ 2291562 w 3435530"/>
                <a:gd name="connsiteY215" fmla="*/ 4910352 h 5747065"/>
                <a:gd name="connsiteX216" fmla="*/ 3382678 w 3435530"/>
                <a:gd name="connsiteY216" fmla="*/ 4355191 h 5747065"/>
                <a:gd name="connsiteX217" fmla="*/ 3435530 w 3435530"/>
                <a:gd name="connsiteY217" fmla="*/ 4357860 h 5747065"/>
                <a:gd name="connsiteX218" fmla="*/ 3435530 w 3435530"/>
                <a:gd name="connsiteY218" fmla="*/ 4516923 h 5747065"/>
                <a:gd name="connsiteX219" fmla="*/ 3382678 w 3435530"/>
                <a:gd name="connsiteY219" fmla="*/ 4514254 h 5747065"/>
                <a:gd name="connsiteX220" fmla="*/ 2315894 w 3435530"/>
                <a:gd name="connsiteY220" fmla="*/ 5175672 h 5747065"/>
                <a:gd name="connsiteX221" fmla="*/ 2291876 w 3435530"/>
                <a:gd name="connsiteY221" fmla="*/ 5235557 h 5747065"/>
                <a:gd name="connsiteX222" fmla="*/ 2311018 w 3435530"/>
                <a:gd name="connsiteY222" fmla="*/ 5327684 h 5747065"/>
                <a:gd name="connsiteX223" fmla="*/ 2334092 w 3435530"/>
                <a:gd name="connsiteY223" fmla="*/ 5514073 h 5747065"/>
                <a:gd name="connsiteX224" fmla="*/ 2340932 w 3435530"/>
                <a:gd name="connsiteY224" fmla="*/ 5680689 h 5747065"/>
                <a:gd name="connsiteX225" fmla="*/ 2359716 w 3435530"/>
                <a:gd name="connsiteY225" fmla="*/ 5494348 h 5747065"/>
                <a:gd name="connsiteX226" fmla="*/ 3382680 w 3435530"/>
                <a:gd name="connsiteY226" fmla="*/ 4660609 h 5747065"/>
                <a:gd name="connsiteX227" fmla="*/ 3435530 w 3435530"/>
                <a:gd name="connsiteY227" fmla="*/ 4663278 h 5747065"/>
                <a:gd name="connsiteX228" fmla="*/ 3435530 w 3435530"/>
                <a:gd name="connsiteY228" fmla="*/ 4818505 h 5747065"/>
                <a:gd name="connsiteX229" fmla="*/ 3382680 w 3435530"/>
                <a:gd name="connsiteY229" fmla="*/ 4815836 h 5747065"/>
                <a:gd name="connsiteX230" fmla="*/ 2493728 w 3435530"/>
                <a:gd name="connsiteY230" fmla="*/ 5704785 h 5747065"/>
                <a:gd name="connsiteX231" fmla="*/ 2497990 w 3435530"/>
                <a:gd name="connsiteY231" fmla="*/ 5747065 h 5747065"/>
                <a:gd name="connsiteX232" fmla="*/ 2342764 w 3435530"/>
                <a:gd name="connsiteY232" fmla="*/ 5747065 h 5747065"/>
                <a:gd name="connsiteX233" fmla="*/ 2340780 w 3435530"/>
                <a:gd name="connsiteY233" fmla="*/ 5727376 h 5747065"/>
                <a:gd name="connsiteX234" fmla="*/ 2339786 w 3435530"/>
                <a:gd name="connsiteY234" fmla="*/ 5747065 h 5747065"/>
                <a:gd name="connsiteX235" fmla="*/ 2146886 w 3435530"/>
                <a:gd name="connsiteY235" fmla="*/ 5747065 h 5747065"/>
                <a:gd name="connsiteX236" fmla="*/ 2149020 w 3435530"/>
                <a:gd name="connsiteY236" fmla="*/ 5704785 h 5747065"/>
                <a:gd name="connsiteX237" fmla="*/ 52004 w 3435530"/>
                <a:gd name="connsiteY237" fmla="*/ 3607769 h 5747065"/>
                <a:gd name="connsiteX238" fmla="*/ 0 w 3435530"/>
                <a:gd name="connsiteY238" fmla="*/ 3610395 h 5747065"/>
                <a:gd name="connsiteX239" fmla="*/ 0 w 3435530"/>
                <a:gd name="connsiteY239" fmla="*/ 3408989 h 5747065"/>
                <a:gd name="connsiteX240" fmla="*/ 3056 w 3435530"/>
                <a:gd name="connsiteY240" fmla="*/ 3417338 h 5747065"/>
                <a:gd name="connsiteX241" fmla="*/ 52004 w 3435530"/>
                <a:gd name="connsiteY241" fmla="*/ 3414866 h 5747065"/>
                <a:gd name="connsiteX242" fmla="*/ 145368 w 3435530"/>
                <a:gd name="connsiteY242" fmla="*/ 3419581 h 5747065"/>
                <a:gd name="connsiteX243" fmla="*/ 114672 w 3435530"/>
                <a:gd name="connsiteY243" fmla="*/ 3333267 h 5747065"/>
                <a:gd name="connsiteX244" fmla="*/ 0 w 3435530"/>
                <a:gd name="connsiteY244" fmla="*/ 3099484 h 5747065"/>
                <a:gd name="connsiteX245" fmla="*/ 0 w 3435530"/>
                <a:gd name="connsiteY245" fmla="*/ 2777233 h 5747065"/>
                <a:gd name="connsiteX246" fmla="*/ 62880 w 3435530"/>
                <a:gd name="connsiteY246" fmla="*/ 2858747 h 5747065"/>
                <a:gd name="connsiteX247" fmla="*/ 337332 w 3435530"/>
                <a:gd name="connsiteY247" fmla="*/ 3412461 h 5747065"/>
                <a:gd name="connsiteX248" fmla="*/ 343232 w 3435530"/>
                <a:gd name="connsiteY248" fmla="*/ 3435403 h 5747065"/>
                <a:gd name="connsiteX249" fmla="*/ 482940 w 3435530"/>
                <a:gd name="connsiteY249" fmla="*/ 3456725 h 5747065"/>
                <a:gd name="connsiteX250" fmla="*/ 461608 w 3435530"/>
                <a:gd name="connsiteY250" fmla="*/ 3373765 h 5747065"/>
                <a:gd name="connsiteX251" fmla="*/ 68990 w 3435530"/>
                <a:gd name="connsiteY251" fmla="*/ 2653771 h 5747065"/>
                <a:gd name="connsiteX252" fmla="*/ 0 w 3435530"/>
                <a:gd name="connsiteY252" fmla="*/ 2577408 h 5747065"/>
                <a:gd name="connsiteX253" fmla="*/ 0 w 3435530"/>
                <a:gd name="connsiteY253" fmla="*/ 1859426 h 5747065"/>
                <a:gd name="connsiteX254" fmla="*/ 55556 w 3435530"/>
                <a:gd name="connsiteY254" fmla="*/ 1837537 h 5747065"/>
                <a:gd name="connsiteX255" fmla="*/ 196412 w 3435530"/>
                <a:gd name="connsiteY255" fmla="*/ 1816241 h 5747065"/>
                <a:gd name="connsiteX256" fmla="*/ 561924 w 3435530"/>
                <a:gd name="connsiteY256" fmla="*/ 1988616 h 5747065"/>
                <a:gd name="connsiteX257" fmla="*/ 600598 w 3435530"/>
                <a:gd name="connsiteY257" fmla="*/ 2043010 h 5747065"/>
                <a:gd name="connsiteX258" fmla="*/ 698036 w 3435530"/>
                <a:gd name="connsiteY258" fmla="*/ 1983816 h 5747065"/>
                <a:gd name="connsiteX259" fmla="*/ 698708 w 3435530"/>
                <a:gd name="connsiteY259" fmla="*/ 1983491 h 5747065"/>
                <a:gd name="connsiteX260" fmla="*/ 650464 w 3435530"/>
                <a:gd name="connsiteY260" fmla="*/ 1915634 h 5747065"/>
                <a:gd name="connsiteX261" fmla="*/ 196412 w 3435530"/>
                <a:gd name="connsiteY261" fmla="*/ 1701505 h 5747065"/>
                <a:gd name="connsiteX262" fmla="*/ 42326 w 3435530"/>
                <a:gd name="connsiteY262" fmla="*/ 1721886 h 5747065"/>
                <a:gd name="connsiteX263" fmla="*/ 0 w 3435530"/>
                <a:gd name="connsiteY263" fmla="*/ 1736344 h 5747065"/>
                <a:gd name="connsiteX264" fmla="*/ 0 w 3435530"/>
                <a:gd name="connsiteY264" fmla="*/ 1559568 h 5747065"/>
                <a:gd name="connsiteX265" fmla="*/ 95372 w 3435530"/>
                <a:gd name="connsiteY265" fmla="*/ 1540392 h 5747065"/>
                <a:gd name="connsiteX266" fmla="*/ 196412 w 3435530"/>
                <a:gd name="connsiteY266" fmla="*/ 1533700 h 5747065"/>
                <a:gd name="connsiteX267" fmla="*/ 823484 w 3435530"/>
                <a:gd name="connsiteY267" fmla="*/ 1867111 h 5747065"/>
                <a:gd name="connsiteX268" fmla="*/ 847696 w 3435530"/>
                <a:gd name="connsiteY268" fmla="*/ 1911720 h 5747065"/>
                <a:gd name="connsiteX269" fmla="*/ 898208 w 3435530"/>
                <a:gd name="connsiteY269" fmla="*/ 1887387 h 5747065"/>
                <a:gd name="connsiteX270" fmla="*/ 973944 w 3435530"/>
                <a:gd name="connsiteY270" fmla="*/ 1859667 h 5747065"/>
                <a:gd name="connsiteX271" fmla="*/ 915108 w 3435530"/>
                <a:gd name="connsiteY271" fmla="*/ 1766643 h 5747065"/>
                <a:gd name="connsiteX272" fmla="*/ 196412 w 3435530"/>
                <a:gd name="connsiteY272" fmla="*/ 1400971 h 5747065"/>
                <a:gd name="connsiteX273" fmla="*/ 77636 w 3435530"/>
                <a:gd name="connsiteY273" fmla="*/ 1408837 h 5747065"/>
                <a:gd name="connsiteX274" fmla="*/ 0 w 3435530"/>
                <a:gd name="connsiteY274" fmla="*/ 1424448 h 5747065"/>
                <a:gd name="connsiteX275" fmla="*/ 0 w 3435530"/>
                <a:gd name="connsiteY275" fmla="*/ 1266424 h 5747065"/>
                <a:gd name="connsiteX276" fmla="*/ 56896 w 3435530"/>
                <a:gd name="connsiteY276" fmla="*/ 1254984 h 5747065"/>
                <a:gd name="connsiteX277" fmla="*/ 196412 w 3435530"/>
                <a:gd name="connsiteY277" fmla="*/ 1245744 h 5747065"/>
                <a:gd name="connsiteX278" fmla="*/ 1089420 w 3435530"/>
                <a:gd name="connsiteY278" fmla="*/ 1748478 h 5747065"/>
                <a:gd name="connsiteX279" fmla="*/ 1119656 w 3435530"/>
                <a:gd name="connsiteY279" fmla="*/ 1807540 h 5747065"/>
                <a:gd name="connsiteX280" fmla="*/ 1264594 w 3435530"/>
                <a:gd name="connsiteY280" fmla="*/ 1770273 h 5747065"/>
                <a:gd name="connsiteX281" fmla="*/ 1214584 w 3435530"/>
                <a:gd name="connsiteY281" fmla="*/ 1672586 h 5747065"/>
                <a:gd name="connsiteX282" fmla="*/ 196412 w 3435530"/>
                <a:gd name="connsiteY282" fmla="*/ 1099389 h 5747065"/>
                <a:gd name="connsiteX283" fmla="*/ 37342 w 3435530"/>
                <a:gd name="connsiteY283" fmla="*/ 1109924 h 5747065"/>
                <a:gd name="connsiteX284" fmla="*/ 0 w 3435530"/>
                <a:gd name="connsiteY284" fmla="*/ 1117432 h 5747065"/>
                <a:gd name="connsiteX285" fmla="*/ 0 w 3435530"/>
                <a:gd name="connsiteY285" fmla="*/ 956058 h 5747065"/>
                <a:gd name="connsiteX286" fmla="*/ 30860 w 3435530"/>
                <a:gd name="connsiteY286" fmla="*/ 950379 h 5747065"/>
                <a:gd name="connsiteX287" fmla="*/ 196412 w 3435530"/>
                <a:gd name="connsiteY287" fmla="*/ 940326 h 5747065"/>
                <a:gd name="connsiteX288" fmla="*/ 1350620 w 3435530"/>
                <a:gd name="connsiteY288" fmla="*/ 1590105 h 5747065"/>
                <a:gd name="connsiteX289" fmla="*/ 1426788 w 3435530"/>
                <a:gd name="connsiteY289" fmla="*/ 1738888 h 5747065"/>
                <a:gd name="connsiteX290" fmla="*/ 1555418 w 3435530"/>
                <a:gd name="connsiteY290" fmla="*/ 1719257 h 5747065"/>
                <a:gd name="connsiteX291" fmla="*/ 1565690 w 3435530"/>
                <a:gd name="connsiteY291" fmla="*/ 1718739 h 5747065"/>
                <a:gd name="connsiteX292" fmla="*/ 1563388 w 3435530"/>
                <a:gd name="connsiteY292" fmla="*/ 1712450 h 5747065"/>
                <a:gd name="connsiteX293" fmla="*/ 196412 w 3435530"/>
                <a:gd name="connsiteY293" fmla="*/ 806357 h 5747065"/>
                <a:gd name="connsiteX294" fmla="*/ 30720 w 3435530"/>
                <a:gd name="connsiteY294" fmla="*/ 815506 h 5747065"/>
                <a:gd name="connsiteX295" fmla="*/ 0 w 3435530"/>
                <a:gd name="connsiteY295" fmla="*/ 820639 h 5747065"/>
                <a:gd name="connsiteX296" fmla="*/ 0 w 3435530"/>
                <a:gd name="connsiteY296" fmla="*/ 650853 h 5747065"/>
                <a:gd name="connsiteX297" fmla="*/ 6832 w 3435530"/>
                <a:gd name="connsiteY297" fmla="*/ 649678 h 5747065"/>
                <a:gd name="connsiteX298" fmla="*/ 196412 w 3435530"/>
                <a:gd name="connsiteY298" fmla="*/ 638912 h 5747065"/>
                <a:gd name="connsiteX299" fmla="*/ 1717676 w 3435530"/>
                <a:gd name="connsiteY299" fmla="*/ 1647272 h 5747065"/>
                <a:gd name="connsiteX300" fmla="*/ 1740600 w 3435530"/>
                <a:gd name="connsiteY300" fmla="*/ 1709906 h 5747065"/>
                <a:gd name="connsiteX301" fmla="*/ 1789548 w 3435530"/>
                <a:gd name="connsiteY301" fmla="*/ 1707434 h 5747065"/>
                <a:gd name="connsiteX302" fmla="*/ 1882696 w 3435530"/>
                <a:gd name="connsiteY302" fmla="*/ 1711552 h 5747065"/>
                <a:gd name="connsiteX303" fmla="*/ 1852214 w 3435530"/>
                <a:gd name="connsiteY303" fmla="*/ 1625834 h 5747065"/>
                <a:gd name="connsiteX304" fmla="*/ 196412 w 3435530"/>
                <a:gd name="connsiteY304" fmla="*/ 506384 h 5747065"/>
                <a:gd name="connsiteX305" fmla="*/ 16868 w 3435530"/>
                <a:gd name="connsiteY305" fmla="*/ 515309 h 5747065"/>
                <a:gd name="connsiteX306" fmla="*/ 0 w 3435530"/>
                <a:gd name="connsiteY306" fmla="*/ 517843 h 5747065"/>
                <a:gd name="connsiteX307" fmla="*/ 0 w 3435530"/>
                <a:gd name="connsiteY307" fmla="*/ 332949 h 5747065"/>
                <a:gd name="connsiteX308" fmla="*/ 196412 w 3435530"/>
                <a:gd name="connsiteY308" fmla="*/ 323031 h 5747065"/>
                <a:gd name="connsiteX309" fmla="*/ 2074872 w 3435530"/>
                <a:gd name="connsiteY309" fmla="*/ 1705027 h 5747065"/>
                <a:gd name="connsiteX310" fmla="*/ 2080774 w 3435530"/>
                <a:gd name="connsiteY310" fmla="*/ 1727977 h 5747065"/>
                <a:gd name="connsiteX311" fmla="*/ 2194902 w 3435530"/>
                <a:gd name="connsiteY311" fmla="*/ 1743201 h 5747065"/>
                <a:gd name="connsiteX312" fmla="*/ 2220384 w 3435530"/>
                <a:gd name="connsiteY312" fmla="*/ 1748912 h 5747065"/>
                <a:gd name="connsiteX313" fmla="*/ 2199152 w 3435530"/>
                <a:gd name="connsiteY313" fmla="*/ 1666332 h 5747065"/>
                <a:gd name="connsiteX314" fmla="*/ 196412 w 3435530"/>
                <a:gd name="connsiteY314" fmla="*/ 192903 h 5747065"/>
                <a:gd name="connsiteX315" fmla="*/ 0 w 3435530"/>
                <a:gd name="connsiteY315" fmla="*/ 202821 h 5747065"/>
                <a:gd name="connsiteX316" fmla="*/ 0 w 3435530"/>
                <a:gd name="connsiteY316" fmla="*/ 9918 h 5747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</a:cxnLst>
              <a:rect l="l" t="t" r="r" b="b"/>
              <a:pathLst>
                <a:path w="3435530" h="5747065">
                  <a:moveTo>
                    <a:pt x="3382678" y="5231106"/>
                  </a:moveTo>
                  <a:lnTo>
                    <a:pt x="3435530" y="5236434"/>
                  </a:lnTo>
                  <a:lnTo>
                    <a:pt x="3435530" y="5747065"/>
                  </a:lnTo>
                  <a:lnTo>
                    <a:pt x="2913262" y="5747065"/>
                  </a:lnTo>
                  <a:lnTo>
                    <a:pt x="2909000" y="5704784"/>
                  </a:lnTo>
                  <a:cubicBezTo>
                    <a:pt x="2909000" y="5443179"/>
                    <a:pt x="3121072" y="5231106"/>
                    <a:pt x="3382678" y="5231106"/>
                  </a:cubicBezTo>
                  <a:close/>
                  <a:moveTo>
                    <a:pt x="52000" y="5231106"/>
                  </a:moveTo>
                  <a:cubicBezTo>
                    <a:pt x="313608" y="5231106"/>
                    <a:pt x="525680" y="5443179"/>
                    <a:pt x="525680" y="5704784"/>
                  </a:cubicBezTo>
                  <a:lnTo>
                    <a:pt x="521418" y="5747065"/>
                  </a:lnTo>
                  <a:lnTo>
                    <a:pt x="0" y="5747065"/>
                  </a:lnTo>
                  <a:lnTo>
                    <a:pt x="0" y="5236348"/>
                  </a:lnTo>
                  <a:close/>
                  <a:moveTo>
                    <a:pt x="3382680" y="4948566"/>
                  </a:moveTo>
                  <a:lnTo>
                    <a:pt x="3435530" y="4951235"/>
                  </a:lnTo>
                  <a:lnTo>
                    <a:pt x="3435530" y="5121699"/>
                  </a:lnTo>
                  <a:lnTo>
                    <a:pt x="3382680" y="5116371"/>
                  </a:lnTo>
                  <a:cubicBezTo>
                    <a:pt x="3057706" y="5116371"/>
                    <a:pt x="2794264" y="5379813"/>
                    <a:pt x="2794264" y="5704785"/>
                  </a:cubicBezTo>
                  <a:lnTo>
                    <a:pt x="2798526" y="5747065"/>
                  </a:lnTo>
                  <a:lnTo>
                    <a:pt x="2630720" y="5747065"/>
                  </a:lnTo>
                  <a:lnTo>
                    <a:pt x="2626458" y="5704785"/>
                  </a:lnTo>
                  <a:cubicBezTo>
                    <a:pt x="2626458" y="5287137"/>
                    <a:pt x="2965030" y="4948566"/>
                    <a:pt x="3382680" y="4948566"/>
                  </a:cubicBezTo>
                  <a:close/>
                  <a:moveTo>
                    <a:pt x="52004" y="4948566"/>
                  </a:moveTo>
                  <a:cubicBezTo>
                    <a:pt x="469652" y="4948566"/>
                    <a:pt x="808224" y="5287137"/>
                    <a:pt x="808224" y="5704785"/>
                  </a:cubicBezTo>
                  <a:lnTo>
                    <a:pt x="803962" y="5747065"/>
                  </a:lnTo>
                  <a:lnTo>
                    <a:pt x="636158" y="5747065"/>
                  </a:lnTo>
                  <a:lnTo>
                    <a:pt x="640420" y="5704785"/>
                  </a:lnTo>
                  <a:cubicBezTo>
                    <a:pt x="640420" y="5379813"/>
                    <a:pt x="376976" y="5116371"/>
                    <a:pt x="52004" y="5116371"/>
                  </a:cubicBezTo>
                  <a:lnTo>
                    <a:pt x="0" y="5121614"/>
                  </a:lnTo>
                  <a:lnTo>
                    <a:pt x="0" y="4951192"/>
                  </a:lnTo>
                  <a:close/>
                  <a:moveTo>
                    <a:pt x="52004" y="4660609"/>
                  </a:moveTo>
                  <a:cubicBezTo>
                    <a:pt x="628684" y="4660609"/>
                    <a:pt x="1096180" y="5128104"/>
                    <a:pt x="1096180" y="5704785"/>
                  </a:cubicBezTo>
                  <a:lnTo>
                    <a:pt x="1091918" y="5747065"/>
                  </a:lnTo>
                  <a:lnTo>
                    <a:pt x="936690" y="5747065"/>
                  </a:lnTo>
                  <a:lnTo>
                    <a:pt x="940952" y="5704785"/>
                  </a:lnTo>
                  <a:cubicBezTo>
                    <a:pt x="940952" y="5213832"/>
                    <a:pt x="542956" y="4815836"/>
                    <a:pt x="52004" y="4815836"/>
                  </a:cubicBezTo>
                  <a:lnTo>
                    <a:pt x="0" y="4818462"/>
                  </a:lnTo>
                  <a:lnTo>
                    <a:pt x="0" y="4663235"/>
                  </a:lnTo>
                  <a:close/>
                  <a:moveTo>
                    <a:pt x="52000" y="4355191"/>
                  </a:moveTo>
                  <a:cubicBezTo>
                    <a:pt x="797360" y="4355191"/>
                    <a:pt x="1401596" y="4959424"/>
                    <a:pt x="1401596" y="5704784"/>
                  </a:cubicBezTo>
                  <a:lnTo>
                    <a:pt x="1399462" y="5747065"/>
                  </a:lnTo>
                  <a:lnTo>
                    <a:pt x="1238270" y="5747065"/>
                  </a:lnTo>
                  <a:lnTo>
                    <a:pt x="1242532" y="5704784"/>
                  </a:lnTo>
                  <a:cubicBezTo>
                    <a:pt x="1242532" y="5047272"/>
                    <a:pt x="709512" y="4514254"/>
                    <a:pt x="52000" y="4514254"/>
                  </a:cubicBezTo>
                  <a:lnTo>
                    <a:pt x="0" y="4516880"/>
                  </a:lnTo>
                  <a:lnTo>
                    <a:pt x="0" y="4357817"/>
                  </a:lnTo>
                  <a:close/>
                  <a:moveTo>
                    <a:pt x="52000" y="4053777"/>
                  </a:moveTo>
                  <a:cubicBezTo>
                    <a:pt x="963828" y="4053777"/>
                    <a:pt x="1703008" y="4792958"/>
                    <a:pt x="1703008" y="5704784"/>
                  </a:cubicBezTo>
                  <a:lnTo>
                    <a:pt x="1700874" y="5747065"/>
                  </a:lnTo>
                  <a:lnTo>
                    <a:pt x="1533430" y="5747065"/>
                  </a:lnTo>
                  <a:lnTo>
                    <a:pt x="1535564" y="5704784"/>
                  </a:lnTo>
                  <a:cubicBezTo>
                    <a:pt x="1535564" y="4885435"/>
                    <a:pt x="871352" y="4221222"/>
                    <a:pt x="52000" y="4221222"/>
                  </a:cubicBezTo>
                  <a:lnTo>
                    <a:pt x="0" y="4223848"/>
                  </a:lnTo>
                  <a:lnTo>
                    <a:pt x="0" y="4056403"/>
                  </a:lnTo>
                  <a:close/>
                  <a:moveTo>
                    <a:pt x="52004" y="3737897"/>
                  </a:moveTo>
                  <a:cubicBezTo>
                    <a:pt x="1138284" y="3737897"/>
                    <a:pt x="2018892" y="4618503"/>
                    <a:pt x="2018892" y="5704785"/>
                  </a:cubicBezTo>
                  <a:lnTo>
                    <a:pt x="2016758" y="5747065"/>
                  </a:lnTo>
                  <a:lnTo>
                    <a:pt x="1833406" y="5747065"/>
                  </a:lnTo>
                  <a:lnTo>
                    <a:pt x="1835540" y="5704785"/>
                  </a:lnTo>
                  <a:cubicBezTo>
                    <a:pt x="1835540" y="4719766"/>
                    <a:pt x="1037024" y="3921250"/>
                    <a:pt x="52004" y="3921250"/>
                  </a:cubicBezTo>
                  <a:lnTo>
                    <a:pt x="0" y="3923876"/>
                  </a:lnTo>
                  <a:lnTo>
                    <a:pt x="0" y="3740523"/>
                  </a:lnTo>
                  <a:close/>
                  <a:moveTo>
                    <a:pt x="1789548" y="3408939"/>
                  </a:moveTo>
                  <a:cubicBezTo>
                    <a:pt x="1576282" y="3408939"/>
                    <a:pt x="1389518" y="3522394"/>
                    <a:pt x="1286318" y="3692239"/>
                  </a:cubicBezTo>
                  <a:lnTo>
                    <a:pt x="1253558" y="3756233"/>
                  </a:lnTo>
                  <a:lnTo>
                    <a:pt x="1350940" y="3819908"/>
                  </a:lnTo>
                  <a:lnTo>
                    <a:pt x="1353092" y="3812975"/>
                  </a:lnTo>
                  <a:cubicBezTo>
                    <a:pt x="1425000" y="3642965"/>
                    <a:pt x="1593342" y="3523674"/>
                    <a:pt x="1789544" y="3523674"/>
                  </a:cubicBezTo>
                  <a:cubicBezTo>
                    <a:pt x="1936698" y="3523674"/>
                    <a:pt x="2068178" y="3590775"/>
                    <a:pt x="2155058" y="3696049"/>
                  </a:cubicBezTo>
                  <a:lnTo>
                    <a:pt x="2193730" y="3750442"/>
                  </a:lnTo>
                  <a:lnTo>
                    <a:pt x="2290208" y="3691830"/>
                  </a:lnTo>
                  <a:lnTo>
                    <a:pt x="2277472" y="3668365"/>
                  </a:lnTo>
                  <a:cubicBezTo>
                    <a:pt x="2171728" y="3511846"/>
                    <a:pt x="1992656" y="3408939"/>
                    <a:pt x="1789548" y="3408939"/>
                  </a:cubicBezTo>
                  <a:close/>
                  <a:moveTo>
                    <a:pt x="1789548" y="3108404"/>
                  </a:moveTo>
                  <a:cubicBezTo>
                    <a:pt x="1467360" y="3108404"/>
                    <a:pt x="1185204" y="3279807"/>
                    <a:pt x="1029292" y="3536401"/>
                  </a:cubicBezTo>
                  <a:lnTo>
                    <a:pt x="988340" y="3616396"/>
                  </a:lnTo>
                  <a:lnTo>
                    <a:pt x="1069720" y="3652884"/>
                  </a:lnTo>
                  <a:lnTo>
                    <a:pt x="1107756" y="3673693"/>
                  </a:lnTo>
                  <a:lnTo>
                    <a:pt x="1142808" y="3605227"/>
                  </a:lnTo>
                  <a:cubicBezTo>
                    <a:pt x="1275438" y="3386945"/>
                    <a:pt x="1515466" y="3241134"/>
                    <a:pt x="1789548" y="3241134"/>
                  </a:cubicBezTo>
                  <a:cubicBezTo>
                    <a:pt x="2050580" y="3241134"/>
                    <a:pt x="2280720" y="3373388"/>
                    <a:pt x="2416620" y="3574544"/>
                  </a:cubicBezTo>
                  <a:lnTo>
                    <a:pt x="2440832" y="3619150"/>
                  </a:lnTo>
                  <a:lnTo>
                    <a:pt x="2491340" y="3594820"/>
                  </a:lnTo>
                  <a:lnTo>
                    <a:pt x="2567076" y="3567100"/>
                  </a:lnTo>
                  <a:lnTo>
                    <a:pt x="2508242" y="3474077"/>
                  </a:lnTo>
                  <a:cubicBezTo>
                    <a:pt x="2346586" y="3252430"/>
                    <a:pt x="2084884" y="3108404"/>
                    <a:pt x="1789548" y="3108404"/>
                  </a:cubicBezTo>
                  <a:close/>
                  <a:moveTo>
                    <a:pt x="1789544" y="2806822"/>
                  </a:moveTo>
                  <a:cubicBezTo>
                    <a:pt x="1358054" y="2806822"/>
                    <a:pt x="980176" y="3036374"/>
                    <a:pt x="771374" y="3380019"/>
                  </a:cubicBezTo>
                  <a:lnTo>
                    <a:pt x="704566" y="3510518"/>
                  </a:lnTo>
                  <a:lnTo>
                    <a:pt x="732956" y="3517817"/>
                  </a:lnTo>
                  <a:lnTo>
                    <a:pt x="844534" y="3557494"/>
                  </a:lnTo>
                  <a:lnTo>
                    <a:pt x="896538" y="3455911"/>
                  </a:lnTo>
                  <a:cubicBezTo>
                    <a:pt x="1079674" y="3154511"/>
                    <a:pt x="1411098" y="2953177"/>
                    <a:pt x="1789548" y="2953177"/>
                  </a:cubicBezTo>
                  <a:cubicBezTo>
                    <a:pt x="2186016" y="2953177"/>
                    <a:pt x="2530876" y="3174142"/>
                    <a:pt x="2707700" y="3499638"/>
                  </a:cubicBezTo>
                  <a:lnTo>
                    <a:pt x="2714834" y="3514447"/>
                  </a:lnTo>
                  <a:lnTo>
                    <a:pt x="2857730" y="3477705"/>
                  </a:lnTo>
                  <a:lnTo>
                    <a:pt x="2807720" y="3380019"/>
                  </a:lnTo>
                  <a:cubicBezTo>
                    <a:pt x="2598916" y="3036374"/>
                    <a:pt x="2221038" y="2806822"/>
                    <a:pt x="1789544" y="2806822"/>
                  </a:cubicBezTo>
                  <a:close/>
                  <a:moveTo>
                    <a:pt x="1789544" y="2513790"/>
                  </a:moveTo>
                  <a:cubicBezTo>
                    <a:pt x="1341464" y="2513790"/>
                    <a:pt x="939780" y="2712438"/>
                    <a:pt x="667754" y="3026471"/>
                  </a:cubicBezTo>
                  <a:lnTo>
                    <a:pt x="580338" y="3140503"/>
                  </a:lnTo>
                  <a:lnTo>
                    <a:pt x="637828" y="3298738"/>
                  </a:lnTo>
                  <a:lnTo>
                    <a:pt x="698430" y="3202920"/>
                  </a:lnTo>
                  <a:cubicBezTo>
                    <a:pt x="943854" y="2866418"/>
                    <a:pt x="1341164" y="2647759"/>
                    <a:pt x="1789544" y="2647759"/>
                  </a:cubicBezTo>
                  <a:cubicBezTo>
                    <a:pt x="2278686" y="2647759"/>
                    <a:pt x="2707050" y="2907980"/>
                    <a:pt x="2943752" y="3297539"/>
                  </a:cubicBezTo>
                  <a:lnTo>
                    <a:pt x="3019918" y="3446320"/>
                  </a:lnTo>
                  <a:lnTo>
                    <a:pt x="3148548" y="3426689"/>
                  </a:lnTo>
                  <a:lnTo>
                    <a:pt x="3158824" y="3426170"/>
                  </a:lnTo>
                  <a:lnTo>
                    <a:pt x="3156524" y="3419883"/>
                  </a:lnTo>
                  <a:cubicBezTo>
                    <a:pt x="2931308" y="2887410"/>
                    <a:pt x="2404056" y="2513790"/>
                    <a:pt x="1789544" y="2513790"/>
                  </a:cubicBezTo>
                  <a:close/>
                  <a:moveTo>
                    <a:pt x="196412" y="0"/>
                  </a:moveTo>
                  <a:cubicBezTo>
                    <a:pt x="844812" y="0"/>
                    <a:pt x="1430270" y="269489"/>
                    <a:pt x="1846890" y="702571"/>
                  </a:cubicBezTo>
                  <a:lnTo>
                    <a:pt x="1855272" y="711997"/>
                  </a:lnTo>
                  <a:lnTo>
                    <a:pt x="1892802" y="670703"/>
                  </a:lnTo>
                  <a:cubicBezTo>
                    <a:pt x="2255396" y="308107"/>
                    <a:pt x="2739026" y="66547"/>
                    <a:pt x="3277888" y="11823"/>
                  </a:cubicBezTo>
                  <a:lnTo>
                    <a:pt x="3435530" y="3862"/>
                  </a:lnTo>
                  <a:lnTo>
                    <a:pt x="3435530" y="196765"/>
                  </a:lnTo>
                  <a:lnTo>
                    <a:pt x="3297610" y="203730"/>
                  </a:lnTo>
                  <a:cubicBezTo>
                    <a:pt x="2804142" y="253844"/>
                    <a:pt x="2361254" y="475056"/>
                    <a:pt x="2029204" y="807105"/>
                  </a:cubicBezTo>
                  <a:lnTo>
                    <a:pt x="1982644" y="858334"/>
                  </a:lnTo>
                  <a:lnTo>
                    <a:pt x="2062504" y="963722"/>
                  </a:lnTo>
                  <a:lnTo>
                    <a:pt x="2121218" y="899120"/>
                  </a:lnTo>
                  <a:cubicBezTo>
                    <a:pt x="2432664" y="587675"/>
                    <a:pt x="2848070" y="380191"/>
                    <a:pt x="3310916" y="333186"/>
                  </a:cubicBezTo>
                  <a:lnTo>
                    <a:pt x="3435530" y="326894"/>
                  </a:lnTo>
                  <a:lnTo>
                    <a:pt x="3435530" y="510186"/>
                  </a:lnTo>
                  <a:lnTo>
                    <a:pt x="3332474" y="515309"/>
                  </a:lnTo>
                  <a:cubicBezTo>
                    <a:pt x="2919142" y="556626"/>
                    <a:pt x="2547384" y="739063"/>
                    <a:pt x="2266086" y="1013731"/>
                  </a:cubicBezTo>
                  <a:lnTo>
                    <a:pt x="2166166" y="1122362"/>
                  </a:lnTo>
                  <a:lnTo>
                    <a:pt x="2173400" y="1133656"/>
                  </a:lnTo>
                  <a:lnTo>
                    <a:pt x="2233356" y="1245961"/>
                  </a:lnTo>
                  <a:lnTo>
                    <a:pt x="2238020" y="1239724"/>
                  </a:lnTo>
                  <a:cubicBezTo>
                    <a:pt x="2502988" y="918660"/>
                    <a:pt x="2886976" y="699461"/>
                    <a:pt x="3322438" y="649678"/>
                  </a:cubicBezTo>
                  <a:lnTo>
                    <a:pt x="3435530" y="643256"/>
                  </a:lnTo>
                  <a:lnTo>
                    <a:pt x="3435530" y="810581"/>
                  </a:lnTo>
                  <a:lnTo>
                    <a:pt x="3346326" y="815506"/>
                  </a:lnTo>
                  <a:cubicBezTo>
                    <a:pt x="2965542" y="857822"/>
                    <a:pt x="2628250" y="1044258"/>
                    <a:pt x="2390228" y="1319037"/>
                  </a:cubicBezTo>
                  <a:lnTo>
                    <a:pt x="2313466" y="1419170"/>
                  </a:lnTo>
                  <a:lnTo>
                    <a:pt x="2331952" y="1461653"/>
                  </a:lnTo>
                  <a:lnTo>
                    <a:pt x="2370694" y="1574874"/>
                  </a:lnTo>
                  <a:lnTo>
                    <a:pt x="2420904" y="1495486"/>
                  </a:lnTo>
                  <a:cubicBezTo>
                    <a:pt x="2635650" y="1201047"/>
                    <a:pt x="2966684" y="996832"/>
                    <a:pt x="3346466" y="950379"/>
                  </a:cubicBezTo>
                  <a:lnTo>
                    <a:pt x="3435530" y="944971"/>
                  </a:lnTo>
                  <a:lnTo>
                    <a:pt x="3435530" y="1104455"/>
                  </a:lnTo>
                  <a:lnTo>
                    <a:pt x="3352948" y="1109924"/>
                  </a:lnTo>
                  <a:cubicBezTo>
                    <a:pt x="2988698" y="1158560"/>
                    <a:pt x="2676548" y="1371896"/>
                    <a:pt x="2493846" y="1672585"/>
                  </a:cubicBezTo>
                  <a:lnTo>
                    <a:pt x="2431350" y="1794662"/>
                  </a:lnTo>
                  <a:lnTo>
                    <a:pt x="2432842" y="1800616"/>
                  </a:lnTo>
                  <a:lnTo>
                    <a:pt x="2570008" y="1844197"/>
                  </a:lnTo>
                  <a:lnTo>
                    <a:pt x="2619010" y="1748477"/>
                  </a:lnTo>
                  <a:cubicBezTo>
                    <a:pt x="2779254" y="1484752"/>
                    <a:pt x="3053032" y="1297641"/>
                    <a:pt x="3372502" y="1254984"/>
                  </a:cubicBezTo>
                  <a:lnTo>
                    <a:pt x="3435530" y="1250810"/>
                  </a:lnTo>
                  <a:lnTo>
                    <a:pt x="3435530" y="1406037"/>
                  </a:lnTo>
                  <a:lnTo>
                    <a:pt x="3393242" y="1408837"/>
                  </a:lnTo>
                  <a:cubicBezTo>
                    <a:pt x="3121264" y="1445153"/>
                    <a:pt x="2888188" y="1604447"/>
                    <a:pt x="2751766" y="1828967"/>
                  </a:cubicBezTo>
                  <a:lnTo>
                    <a:pt x="2712650" y="1905377"/>
                  </a:lnTo>
                  <a:lnTo>
                    <a:pt x="2822766" y="1953230"/>
                  </a:lnTo>
                  <a:lnTo>
                    <a:pt x="2833656" y="1959566"/>
                  </a:lnTo>
                  <a:lnTo>
                    <a:pt x="2865278" y="1897793"/>
                  </a:lnTo>
                  <a:cubicBezTo>
                    <a:pt x="2981330" y="1706795"/>
                    <a:pt x="3179608" y="1571285"/>
                    <a:pt x="3410976" y="1540392"/>
                  </a:cubicBezTo>
                  <a:lnTo>
                    <a:pt x="3435530" y="1538766"/>
                  </a:lnTo>
                  <a:lnTo>
                    <a:pt x="3435530" y="1706571"/>
                  </a:lnTo>
                  <a:lnTo>
                    <a:pt x="3433398" y="1706712"/>
                  </a:lnTo>
                  <a:cubicBezTo>
                    <a:pt x="3253370" y="1730750"/>
                    <a:pt x="3099090" y="1836191"/>
                    <a:pt x="3008788" y="1984805"/>
                  </a:cubicBezTo>
                  <a:lnTo>
                    <a:pt x="2978546" y="2043881"/>
                  </a:lnTo>
                  <a:lnTo>
                    <a:pt x="3052676" y="2087019"/>
                  </a:lnTo>
                  <a:lnTo>
                    <a:pt x="3076140" y="2104592"/>
                  </a:lnTo>
                  <a:lnTo>
                    <a:pt x="3146506" y="1988615"/>
                  </a:lnTo>
                  <a:cubicBezTo>
                    <a:pt x="3211666" y="1909660"/>
                    <a:pt x="3301914" y="1852177"/>
                    <a:pt x="3405044" y="1828371"/>
                  </a:cubicBezTo>
                  <a:lnTo>
                    <a:pt x="3435530" y="1824914"/>
                  </a:lnTo>
                  <a:lnTo>
                    <a:pt x="3435530" y="2700264"/>
                  </a:lnTo>
                  <a:lnTo>
                    <a:pt x="3399666" y="2653771"/>
                  </a:lnTo>
                  <a:cubicBezTo>
                    <a:pt x="3014996" y="2193289"/>
                    <a:pt x="2436482" y="1900338"/>
                    <a:pt x="1789548" y="1900338"/>
                  </a:cubicBezTo>
                  <a:cubicBezTo>
                    <a:pt x="1210472" y="1900338"/>
                    <a:pt x="686218" y="2135054"/>
                    <a:pt x="306734" y="2514539"/>
                  </a:cubicBezTo>
                  <a:lnTo>
                    <a:pt x="250730" y="2576160"/>
                  </a:lnTo>
                  <a:lnTo>
                    <a:pt x="295920" y="2630015"/>
                  </a:lnTo>
                  <a:lnTo>
                    <a:pt x="330182" y="2681993"/>
                  </a:lnTo>
                  <a:lnTo>
                    <a:pt x="398746" y="2606554"/>
                  </a:lnTo>
                  <a:cubicBezTo>
                    <a:pt x="754684" y="2250618"/>
                    <a:pt x="1246406" y="2030466"/>
                    <a:pt x="1789548" y="2030466"/>
                  </a:cubicBezTo>
                  <a:cubicBezTo>
                    <a:pt x="2451500" y="2030466"/>
                    <a:pt x="3037080" y="2357468"/>
                    <a:pt x="3393556" y="2858747"/>
                  </a:cubicBezTo>
                  <a:lnTo>
                    <a:pt x="3435530" y="2928807"/>
                  </a:lnTo>
                  <a:lnTo>
                    <a:pt x="3435530" y="3313247"/>
                  </a:lnTo>
                  <a:lnTo>
                    <a:pt x="3329352" y="3096783"/>
                  </a:lnTo>
                  <a:cubicBezTo>
                    <a:pt x="3019738" y="2568541"/>
                    <a:pt x="2446068" y="2213818"/>
                    <a:pt x="1789548" y="2213818"/>
                  </a:cubicBezTo>
                  <a:cubicBezTo>
                    <a:pt x="1304734" y="2213818"/>
                    <a:pt x="865100" y="2407258"/>
                    <a:pt x="543616" y="2721165"/>
                  </a:cubicBezTo>
                  <a:lnTo>
                    <a:pt x="434326" y="2839984"/>
                  </a:lnTo>
                  <a:lnTo>
                    <a:pt x="441944" y="2851543"/>
                  </a:lnTo>
                  <a:lnTo>
                    <a:pt x="500328" y="2967515"/>
                  </a:lnTo>
                  <a:lnTo>
                    <a:pt x="515550" y="2947158"/>
                  </a:lnTo>
                  <a:cubicBezTo>
                    <a:pt x="818368" y="2580227"/>
                    <a:pt x="1276644" y="2346345"/>
                    <a:pt x="1789544" y="2346345"/>
                  </a:cubicBezTo>
                  <a:cubicBezTo>
                    <a:pt x="2473416" y="2346345"/>
                    <a:pt x="3060172" y="2762134"/>
                    <a:pt x="3310808" y="3354706"/>
                  </a:cubicBezTo>
                  <a:lnTo>
                    <a:pt x="3333732" y="3417338"/>
                  </a:lnTo>
                  <a:lnTo>
                    <a:pt x="3382680" y="3414866"/>
                  </a:lnTo>
                  <a:lnTo>
                    <a:pt x="3435530" y="3417535"/>
                  </a:lnTo>
                  <a:lnTo>
                    <a:pt x="3435530" y="3610438"/>
                  </a:lnTo>
                  <a:lnTo>
                    <a:pt x="3382680" y="3607769"/>
                  </a:lnTo>
                  <a:cubicBezTo>
                    <a:pt x="2803604" y="3607769"/>
                    <a:pt x="2279350" y="3842486"/>
                    <a:pt x="1899864" y="4221971"/>
                  </a:cubicBezTo>
                  <a:lnTo>
                    <a:pt x="1844774" y="4282585"/>
                  </a:lnTo>
                  <a:lnTo>
                    <a:pt x="1886996" y="4334691"/>
                  </a:lnTo>
                  <a:lnTo>
                    <a:pt x="1924098" y="4388562"/>
                  </a:lnTo>
                  <a:lnTo>
                    <a:pt x="1991878" y="4313985"/>
                  </a:lnTo>
                  <a:cubicBezTo>
                    <a:pt x="2347816" y="3958049"/>
                    <a:pt x="2839538" y="3737897"/>
                    <a:pt x="3382680" y="3737897"/>
                  </a:cubicBezTo>
                  <a:lnTo>
                    <a:pt x="3435530" y="3740566"/>
                  </a:lnTo>
                  <a:lnTo>
                    <a:pt x="3435530" y="3923919"/>
                  </a:lnTo>
                  <a:lnTo>
                    <a:pt x="3382680" y="3921250"/>
                  </a:lnTo>
                  <a:cubicBezTo>
                    <a:pt x="2897866" y="3921250"/>
                    <a:pt x="2458232" y="4114690"/>
                    <a:pt x="2136748" y="4428597"/>
                  </a:cubicBezTo>
                  <a:lnTo>
                    <a:pt x="2026774" y="4548157"/>
                  </a:lnTo>
                  <a:lnTo>
                    <a:pt x="2078616" y="4637697"/>
                  </a:lnTo>
                  <a:lnTo>
                    <a:pt x="2094202" y="4673955"/>
                  </a:lnTo>
                  <a:lnTo>
                    <a:pt x="2108682" y="4654590"/>
                  </a:lnTo>
                  <a:cubicBezTo>
                    <a:pt x="2411500" y="4287658"/>
                    <a:pt x="2869776" y="4053777"/>
                    <a:pt x="3382678" y="4053777"/>
                  </a:cubicBezTo>
                  <a:lnTo>
                    <a:pt x="3435530" y="4056446"/>
                  </a:lnTo>
                  <a:lnTo>
                    <a:pt x="3435530" y="4223891"/>
                  </a:lnTo>
                  <a:lnTo>
                    <a:pt x="3382678" y="4221222"/>
                  </a:lnTo>
                  <a:cubicBezTo>
                    <a:pt x="2934596" y="4221222"/>
                    <a:pt x="2532912" y="4419869"/>
                    <a:pt x="2260886" y="4733903"/>
                  </a:cubicBezTo>
                  <a:lnTo>
                    <a:pt x="2170598" y="4851682"/>
                  </a:lnTo>
                  <a:lnTo>
                    <a:pt x="2221604" y="4970342"/>
                  </a:lnTo>
                  <a:lnTo>
                    <a:pt x="2231764" y="5004899"/>
                  </a:lnTo>
                  <a:lnTo>
                    <a:pt x="2291562" y="4910352"/>
                  </a:lnTo>
                  <a:cubicBezTo>
                    <a:pt x="2536986" y="4573849"/>
                    <a:pt x="2934296" y="4355191"/>
                    <a:pt x="3382678" y="4355191"/>
                  </a:cubicBezTo>
                  <a:lnTo>
                    <a:pt x="3435530" y="4357860"/>
                  </a:lnTo>
                  <a:lnTo>
                    <a:pt x="3435530" y="4516923"/>
                  </a:lnTo>
                  <a:lnTo>
                    <a:pt x="3382678" y="4514254"/>
                  </a:lnTo>
                  <a:cubicBezTo>
                    <a:pt x="2915228" y="4514254"/>
                    <a:pt x="2510702" y="4783658"/>
                    <a:pt x="2315894" y="5175672"/>
                  </a:cubicBezTo>
                  <a:lnTo>
                    <a:pt x="2291876" y="5235557"/>
                  </a:lnTo>
                  <a:lnTo>
                    <a:pt x="2311018" y="5327684"/>
                  </a:lnTo>
                  <a:cubicBezTo>
                    <a:pt x="2321182" y="5389025"/>
                    <a:pt x="2328906" y="5451189"/>
                    <a:pt x="2334092" y="5514073"/>
                  </a:cubicBezTo>
                  <a:lnTo>
                    <a:pt x="2340932" y="5680689"/>
                  </a:lnTo>
                  <a:lnTo>
                    <a:pt x="2359716" y="5494348"/>
                  </a:lnTo>
                  <a:cubicBezTo>
                    <a:pt x="2457082" y="5018535"/>
                    <a:pt x="2878082" y="4660609"/>
                    <a:pt x="3382680" y="4660609"/>
                  </a:cubicBezTo>
                  <a:lnTo>
                    <a:pt x="3435530" y="4663278"/>
                  </a:lnTo>
                  <a:lnTo>
                    <a:pt x="3435530" y="4818505"/>
                  </a:lnTo>
                  <a:lnTo>
                    <a:pt x="3382680" y="4815836"/>
                  </a:lnTo>
                  <a:cubicBezTo>
                    <a:pt x="2891724" y="4815836"/>
                    <a:pt x="2493728" y="5213832"/>
                    <a:pt x="2493728" y="5704785"/>
                  </a:cubicBezTo>
                  <a:lnTo>
                    <a:pt x="2497990" y="5747065"/>
                  </a:lnTo>
                  <a:lnTo>
                    <a:pt x="2342764" y="5747065"/>
                  </a:lnTo>
                  <a:lnTo>
                    <a:pt x="2340780" y="5727376"/>
                  </a:lnTo>
                  <a:lnTo>
                    <a:pt x="2339786" y="5747065"/>
                  </a:lnTo>
                  <a:lnTo>
                    <a:pt x="2146886" y="5747065"/>
                  </a:lnTo>
                  <a:lnTo>
                    <a:pt x="2149020" y="5704785"/>
                  </a:lnTo>
                  <a:cubicBezTo>
                    <a:pt x="2149020" y="4546635"/>
                    <a:pt x="1210152" y="3607769"/>
                    <a:pt x="52004" y="3607769"/>
                  </a:cubicBezTo>
                  <a:lnTo>
                    <a:pt x="0" y="3610395"/>
                  </a:lnTo>
                  <a:lnTo>
                    <a:pt x="0" y="3408989"/>
                  </a:lnTo>
                  <a:lnTo>
                    <a:pt x="3056" y="3417338"/>
                  </a:lnTo>
                  <a:lnTo>
                    <a:pt x="52004" y="3414866"/>
                  </a:lnTo>
                  <a:lnTo>
                    <a:pt x="145368" y="3419581"/>
                  </a:lnTo>
                  <a:lnTo>
                    <a:pt x="114672" y="3333267"/>
                  </a:lnTo>
                  <a:lnTo>
                    <a:pt x="0" y="3099484"/>
                  </a:lnTo>
                  <a:lnTo>
                    <a:pt x="0" y="2777233"/>
                  </a:lnTo>
                  <a:lnTo>
                    <a:pt x="62880" y="2858747"/>
                  </a:lnTo>
                  <a:cubicBezTo>
                    <a:pt x="181706" y="3025840"/>
                    <a:pt x="275076" y="3212297"/>
                    <a:pt x="337332" y="3412461"/>
                  </a:cubicBezTo>
                  <a:lnTo>
                    <a:pt x="343232" y="3435403"/>
                  </a:lnTo>
                  <a:lnTo>
                    <a:pt x="482940" y="3456725"/>
                  </a:lnTo>
                  <a:lnTo>
                    <a:pt x="461608" y="3373765"/>
                  </a:lnTo>
                  <a:cubicBezTo>
                    <a:pt x="378638" y="3107006"/>
                    <a:pt x="243838" y="2863082"/>
                    <a:pt x="68990" y="2653771"/>
                  </a:cubicBezTo>
                  <a:lnTo>
                    <a:pt x="0" y="2577408"/>
                  </a:lnTo>
                  <a:lnTo>
                    <a:pt x="0" y="1859426"/>
                  </a:lnTo>
                  <a:lnTo>
                    <a:pt x="55556" y="1837537"/>
                  </a:lnTo>
                  <a:cubicBezTo>
                    <a:pt x="100052" y="1823697"/>
                    <a:pt x="147362" y="1816241"/>
                    <a:pt x="196412" y="1816241"/>
                  </a:cubicBezTo>
                  <a:cubicBezTo>
                    <a:pt x="343564" y="1816241"/>
                    <a:pt x="475046" y="1883341"/>
                    <a:pt x="561924" y="1988616"/>
                  </a:cubicBezTo>
                  <a:lnTo>
                    <a:pt x="600598" y="2043010"/>
                  </a:lnTo>
                  <a:lnTo>
                    <a:pt x="698036" y="1983816"/>
                  </a:lnTo>
                  <a:lnTo>
                    <a:pt x="698708" y="1983491"/>
                  </a:lnTo>
                  <a:lnTo>
                    <a:pt x="650464" y="1915634"/>
                  </a:lnTo>
                  <a:cubicBezTo>
                    <a:pt x="542540" y="1784861"/>
                    <a:pt x="379212" y="1701505"/>
                    <a:pt x="196412" y="1701505"/>
                  </a:cubicBezTo>
                  <a:cubicBezTo>
                    <a:pt x="143096" y="1701505"/>
                    <a:pt x="91438" y="1708596"/>
                    <a:pt x="42326" y="1721886"/>
                  </a:cubicBezTo>
                  <a:lnTo>
                    <a:pt x="0" y="1736344"/>
                  </a:lnTo>
                  <a:lnTo>
                    <a:pt x="0" y="1559568"/>
                  </a:lnTo>
                  <a:lnTo>
                    <a:pt x="95372" y="1540392"/>
                  </a:lnTo>
                  <a:cubicBezTo>
                    <a:pt x="128424" y="1535978"/>
                    <a:pt x="162152" y="1533700"/>
                    <a:pt x="196412" y="1533700"/>
                  </a:cubicBezTo>
                  <a:cubicBezTo>
                    <a:pt x="457444" y="1533700"/>
                    <a:pt x="687584" y="1665955"/>
                    <a:pt x="823484" y="1867111"/>
                  </a:cubicBezTo>
                  <a:lnTo>
                    <a:pt x="847696" y="1911720"/>
                  </a:lnTo>
                  <a:lnTo>
                    <a:pt x="898208" y="1887387"/>
                  </a:lnTo>
                  <a:lnTo>
                    <a:pt x="973944" y="1859667"/>
                  </a:lnTo>
                  <a:lnTo>
                    <a:pt x="915108" y="1766643"/>
                  </a:lnTo>
                  <a:cubicBezTo>
                    <a:pt x="753452" y="1544997"/>
                    <a:pt x="491752" y="1400971"/>
                    <a:pt x="196412" y="1400971"/>
                  </a:cubicBezTo>
                  <a:cubicBezTo>
                    <a:pt x="156138" y="1400971"/>
                    <a:pt x="116490" y="1403649"/>
                    <a:pt x="77636" y="1408837"/>
                  </a:cubicBezTo>
                  <a:lnTo>
                    <a:pt x="0" y="1424448"/>
                  </a:lnTo>
                  <a:lnTo>
                    <a:pt x="0" y="1266424"/>
                  </a:lnTo>
                  <a:lnTo>
                    <a:pt x="56896" y="1254984"/>
                  </a:lnTo>
                  <a:cubicBezTo>
                    <a:pt x="102534" y="1248890"/>
                    <a:pt x="149106" y="1245744"/>
                    <a:pt x="196412" y="1245744"/>
                  </a:cubicBezTo>
                  <a:cubicBezTo>
                    <a:pt x="574860" y="1245744"/>
                    <a:pt x="906286" y="1447077"/>
                    <a:pt x="1089420" y="1748478"/>
                  </a:cubicBezTo>
                  <a:lnTo>
                    <a:pt x="1119656" y="1807540"/>
                  </a:lnTo>
                  <a:lnTo>
                    <a:pt x="1264594" y="1770273"/>
                  </a:lnTo>
                  <a:lnTo>
                    <a:pt x="1214584" y="1672586"/>
                  </a:lnTo>
                  <a:cubicBezTo>
                    <a:pt x="1005780" y="1328940"/>
                    <a:pt x="627904" y="1099389"/>
                    <a:pt x="196412" y="1099389"/>
                  </a:cubicBezTo>
                  <a:cubicBezTo>
                    <a:pt x="142476" y="1099389"/>
                    <a:pt x="89376" y="1102976"/>
                    <a:pt x="37342" y="1109924"/>
                  </a:cubicBezTo>
                  <a:lnTo>
                    <a:pt x="0" y="1117432"/>
                  </a:lnTo>
                  <a:lnTo>
                    <a:pt x="0" y="956058"/>
                  </a:lnTo>
                  <a:lnTo>
                    <a:pt x="30860" y="950379"/>
                  </a:lnTo>
                  <a:cubicBezTo>
                    <a:pt x="85116" y="943743"/>
                    <a:pt x="140364" y="940326"/>
                    <a:pt x="196412" y="940326"/>
                  </a:cubicBezTo>
                  <a:cubicBezTo>
                    <a:pt x="685556" y="940326"/>
                    <a:pt x="1113920" y="1200547"/>
                    <a:pt x="1350620" y="1590105"/>
                  </a:cubicBezTo>
                  <a:lnTo>
                    <a:pt x="1426788" y="1738888"/>
                  </a:lnTo>
                  <a:lnTo>
                    <a:pt x="1555418" y="1719257"/>
                  </a:lnTo>
                  <a:lnTo>
                    <a:pt x="1565690" y="1718739"/>
                  </a:lnTo>
                  <a:lnTo>
                    <a:pt x="1563388" y="1712450"/>
                  </a:lnTo>
                  <a:cubicBezTo>
                    <a:pt x="1338172" y="1179977"/>
                    <a:pt x="810924" y="806357"/>
                    <a:pt x="196412" y="806357"/>
                  </a:cubicBezTo>
                  <a:cubicBezTo>
                    <a:pt x="140402" y="806357"/>
                    <a:pt x="85118" y="809461"/>
                    <a:pt x="30720" y="815506"/>
                  </a:cubicBezTo>
                  <a:lnTo>
                    <a:pt x="0" y="820639"/>
                  </a:lnTo>
                  <a:lnTo>
                    <a:pt x="0" y="650853"/>
                  </a:lnTo>
                  <a:lnTo>
                    <a:pt x="6832" y="649678"/>
                  </a:lnTo>
                  <a:cubicBezTo>
                    <a:pt x="69040" y="642567"/>
                    <a:pt x="132300" y="638912"/>
                    <a:pt x="196412" y="638912"/>
                  </a:cubicBezTo>
                  <a:cubicBezTo>
                    <a:pt x="880282" y="638912"/>
                    <a:pt x="1467040" y="1054702"/>
                    <a:pt x="1717676" y="1647272"/>
                  </a:cubicBezTo>
                  <a:lnTo>
                    <a:pt x="1740600" y="1709906"/>
                  </a:lnTo>
                  <a:lnTo>
                    <a:pt x="1789548" y="1707434"/>
                  </a:lnTo>
                  <a:lnTo>
                    <a:pt x="1882696" y="1711552"/>
                  </a:lnTo>
                  <a:lnTo>
                    <a:pt x="1852214" y="1625834"/>
                  </a:lnTo>
                  <a:cubicBezTo>
                    <a:pt x="1588816" y="969697"/>
                    <a:pt x="946722" y="506384"/>
                    <a:pt x="196412" y="506384"/>
                  </a:cubicBezTo>
                  <a:cubicBezTo>
                    <a:pt x="135810" y="506384"/>
                    <a:pt x="75914" y="509407"/>
                    <a:pt x="16868" y="515309"/>
                  </a:cubicBezTo>
                  <a:lnTo>
                    <a:pt x="0" y="517843"/>
                  </a:lnTo>
                  <a:lnTo>
                    <a:pt x="0" y="332949"/>
                  </a:lnTo>
                  <a:lnTo>
                    <a:pt x="196412" y="323031"/>
                  </a:lnTo>
                  <a:cubicBezTo>
                    <a:pt x="1079018" y="323031"/>
                    <a:pt x="1825844" y="904369"/>
                    <a:pt x="2074872" y="1705027"/>
                  </a:cubicBezTo>
                  <a:lnTo>
                    <a:pt x="2080774" y="1727977"/>
                  </a:lnTo>
                  <a:lnTo>
                    <a:pt x="2194902" y="1743201"/>
                  </a:lnTo>
                  <a:lnTo>
                    <a:pt x="2220384" y="1748912"/>
                  </a:lnTo>
                  <a:lnTo>
                    <a:pt x="2199152" y="1666332"/>
                  </a:lnTo>
                  <a:cubicBezTo>
                    <a:pt x="1933644" y="812702"/>
                    <a:pt x="1137410" y="192903"/>
                    <a:pt x="196412" y="192903"/>
                  </a:cubicBezTo>
                  <a:lnTo>
                    <a:pt x="0" y="202821"/>
                  </a:lnTo>
                  <a:lnTo>
                    <a:pt x="0" y="99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F2A3E800-9FE8-401C-AEF3-6DA27D121F6E}"/>
              </a:ext>
            </a:extLst>
          </p:cNvPr>
          <p:cNvGrpSpPr/>
          <p:nvPr/>
        </p:nvGrpSpPr>
        <p:grpSpPr>
          <a:xfrm>
            <a:off x="761271" y="4878795"/>
            <a:ext cx="900000" cy="1620000"/>
            <a:chOff x="761271" y="772622"/>
            <a:chExt cx="900000" cy="1620000"/>
          </a:xfrm>
          <a:solidFill>
            <a:schemeClr val="accent6">
              <a:lumMod val="50000"/>
            </a:schemeClr>
          </a:solidFill>
        </p:grpSpPr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1406BC12-293B-44B7-B4C8-572494FE4777}"/>
                </a:ext>
              </a:extLst>
            </p:cNvPr>
            <p:cNvSpPr/>
            <p:nvPr/>
          </p:nvSpPr>
          <p:spPr>
            <a:xfrm>
              <a:off x="761271" y="772622"/>
              <a:ext cx="900000" cy="162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3C22C58-81C4-43B1-A753-68E2432406DF}"/>
                </a:ext>
              </a:extLst>
            </p:cNvPr>
            <p:cNvSpPr/>
            <p:nvPr/>
          </p:nvSpPr>
          <p:spPr>
            <a:xfrm>
              <a:off x="761271" y="772622"/>
              <a:ext cx="900000" cy="1620000"/>
            </a:xfrm>
            <a:custGeom>
              <a:avLst/>
              <a:gdLst>
                <a:gd name="connsiteX0" fmla="*/ 0 w 3327399"/>
                <a:gd name="connsiteY0" fmla="*/ 4406433 h 5733106"/>
                <a:gd name="connsiteX1" fmla="*/ 66784 w 3327399"/>
                <a:gd name="connsiteY1" fmla="*/ 4409806 h 5733106"/>
                <a:gd name="connsiteX2" fmla="*/ 1235391 w 3327399"/>
                <a:gd name="connsiteY2" fmla="*/ 5704784 h 5733106"/>
                <a:gd name="connsiteX3" fmla="*/ 1233961 w 3327399"/>
                <a:gd name="connsiteY3" fmla="*/ 5733106 h 5733106"/>
                <a:gd name="connsiteX4" fmla="*/ 584316 w 3327399"/>
                <a:gd name="connsiteY4" fmla="*/ 5733106 h 5733106"/>
                <a:gd name="connsiteX5" fmla="*/ 587171 w 3327399"/>
                <a:gd name="connsiteY5" fmla="*/ 5704784 h 5733106"/>
                <a:gd name="connsiteX6" fmla="*/ 65391 w 3327399"/>
                <a:gd name="connsiteY6" fmla="*/ 5064582 h 5733106"/>
                <a:gd name="connsiteX7" fmla="*/ 0 w 3327399"/>
                <a:gd name="connsiteY7" fmla="*/ 5057990 h 5733106"/>
                <a:gd name="connsiteX8" fmla="*/ 1671236 w 3327399"/>
                <a:gd name="connsiteY8" fmla="*/ 3343873 h 5733106"/>
                <a:gd name="connsiteX9" fmla="*/ 1112364 w 3327399"/>
                <a:gd name="connsiteY9" fmla="*/ 3658500 h 5733106"/>
                <a:gd name="connsiteX10" fmla="*/ 1079394 w 3327399"/>
                <a:gd name="connsiteY10" fmla="*/ 3722902 h 5733106"/>
                <a:gd name="connsiteX11" fmla="*/ 1109273 w 3327399"/>
                <a:gd name="connsiteY11" fmla="*/ 3739248 h 5733106"/>
                <a:gd name="connsiteX12" fmla="*/ 1533370 w 3327399"/>
                <a:gd name="connsiteY12" fmla="*/ 4066260 h 5733106"/>
                <a:gd name="connsiteX13" fmla="*/ 1600420 w 3327399"/>
                <a:gd name="connsiteY13" fmla="*/ 4137007 h 5733106"/>
                <a:gd name="connsiteX14" fmla="*/ 1724681 w 3327399"/>
                <a:gd name="connsiteY14" fmla="*/ 4009746 h 5733106"/>
                <a:gd name="connsiteX15" fmla="*/ 2172859 w 3327399"/>
                <a:gd name="connsiteY15" fmla="*/ 3691247 h 5733106"/>
                <a:gd name="connsiteX16" fmla="*/ 2230266 w 3327399"/>
                <a:gd name="connsiteY16" fmla="*/ 3663592 h 5733106"/>
                <a:gd name="connsiteX17" fmla="*/ 2213111 w 3327399"/>
                <a:gd name="connsiteY17" fmla="*/ 3631986 h 5733106"/>
                <a:gd name="connsiteX18" fmla="*/ 1671236 w 3327399"/>
                <a:gd name="connsiteY18" fmla="*/ 3343873 h 5733106"/>
                <a:gd name="connsiteX19" fmla="*/ 1671237 w 3327399"/>
                <a:gd name="connsiteY19" fmla="*/ 2267594 h 5733106"/>
                <a:gd name="connsiteX20" fmla="*/ 462873 w 3327399"/>
                <a:gd name="connsiteY20" fmla="*/ 2759644 h 5733106"/>
                <a:gd name="connsiteX21" fmla="*/ 342987 w 3327399"/>
                <a:gd name="connsiteY21" fmla="*/ 2889982 h 5733106"/>
                <a:gd name="connsiteX22" fmla="*/ 443677 w 3327399"/>
                <a:gd name="connsiteY22" fmla="*/ 3089993 h 5733106"/>
                <a:gd name="connsiteX23" fmla="*/ 535731 w 3327399"/>
                <a:gd name="connsiteY23" fmla="*/ 3343361 h 5733106"/>
                <a:gd name="connsiteX24" fmla="*/ 539169 w 3327399"/>
                <a:gd name="connsiteY24" fmla="*/ 3357084 h 5733106"/>
                <a:gd name="connsiteX25" fmla="*/ 618842 w 3327399"/>
                <a:gd name="connsiteY25" fmla="*/ 3231113 h 5733106"/>
                <a:gd name="connsiteX26" fmla="*/ 1671236 w 3327399"/>
                <a:gd name="connsiteY26" fmla="*/ 2695653 h 5733106"/>
                <a:gd name="connsiteX27" fmla="*/ 2784484 w 3327399"/>
                <a:gd name="connsiteY27" fmla="*/ 3322374 h 5733106"/>
                <a:gd name="connsiteX28" fmla="*/ 2851826 w 3327399"/>
                <a:gd name="connsiteY28" fmla="*/ 3453918 h 5733106"/>
                <a:gd name="connsiteX29" fmla="*/ 3030239 w 3327399"/>
                <a:gd name="connsiteY29" fmla="*/ 3426689 h 5733106"/>
                <a:gd name="connsiteX30" fmla="*/ 3264370 w 3327399"/>
                <a:gd name="connsiteY30" fmla="*/ 3414866 h 5733106"/>
                <a:gd name="connsiteX31" fmla="*/ 3298941 w 3327399"/>
                <a:gd name="connsiteY31" fmla="*/ 3416612 h 5733106"/>
                <a:gd name="connsiteX32" fmla="*/ 3265063 w 3327399"/>
                <a:gd name="connsiteY32" fmla="*/ 3324053 h 5733106"/>
                <a:gd name="connsiteX33" fmla="*/ 1671237 w 3327399"/>
                <a:gd name="connsiteY33" fmla="*/ 2267594 h 5733106"/>
                <a:gd name="connsiteX34" fmla="*/ 78103 w 3327399"/>
                <a:gd name="connsiteY34" fmla="*/ 0 h 5733106"/>
                <a:gd name="connsiteX35" fmla="*/ 1728578 w 3327399"/>
                <a:gd name="connsiteY35" fmla="*/ 702572 h 5733106"/>
                <a:gd name="connsiteX36" fmla="*/ 1736961 w 3327399"/>
                <a:gd name="connsiteY36" fmla="*/ 711997 h 5733106"/>
                <a:gd name="connsiteX37" fmla="*/ 1774492 w 3327399"/>
                <a:gd name="connsiteY37" fmla="*/ 670702 h 5733106"/>
                <a:gd name="connsiteX38" fmla="*/ 3159578 w 3327399"/>
                <a:gd name="connsiteY38" fmla="*/ 11823 h 5733106"/>
                <a:gd name="connsiteX39" fmla="*/ 3327399 w 3327399"/>
                <a:gd name="connsiteY39" fmla="*/ 3349 h 5733106"/>
                <a:gd name="connsiteX40" fmla="*/ 3327399 w 3327399"/>
                <a:gd name="connsiteY40" fmla="*/ 563456 h 5733106"/>
                <a:gd name="connsiteX41" fmla="*/ 3219578 w 3327399"/>
                <a:gd name="connsiteY41" fmla="*/ 568816 h 5733106"/>
                <a:gd name="connsiteX42" fmla="*/ 2185345 w 3327399"/>
                <a:gd name="connsiteY42" fmla="*/ 1052210 h 5733106"/>
                <a:gd name="connsiteX43" fmla="*/ 2075414 w 3327399"/>
                <a:gd name="connsiteY43" fmla="*/ 1171726 h 5733106"/>
                <a:gd name="connsiteX44" fmla="*/ 2140702 w 3327399"/>
                <a:gd name="connsiteY44" fmla="*/ 1294018 h 5733106"/>
                <a:gd name="connsiteX45" fmla="*/ 2213641 w 3327399"/>
                <a:gd name="connsiteY45" fmla="*/ 1461653 h 5733106"/>
                <a:gd name="connsiteX46" fmla="*/ 2272237 w 3327399"/>
                <a:gd name="connsiteY46" fmla="*/ 1632896 h 5733106"/>
                <a:gd name="connsiteX47" fmla="*/ 2341314 w 3327399"/>
                <a:gd name="connsiteY47" fmla="*/ 1523679 h 5733106"/>
                <a:gd name="connsiteX48" fmla="*/ 3234031 w 3327399"/>
                <a:gd name="connsiteY48" fmla="*/ 997915 h 5733106"/>
                <a:gd name="connsiteX49" fmla="*/ 3327399 w 3327399"/>
                <a:gd name="connsiteY49" fmla="*/ 992246 h 5733106"/>
                <a:gd name="connsiteX50" fmla="*/ 3327399 w 3327399"/>
                <a:gd name="connsiteY50" fmla="*/ 1640831 h 5733106"/>
                <a:gd name="connsiteX51" fmla="*/ 3306395 w 3327399"/>
                <a:gd name="connsiteY51" fmla="*/ 1642223 h 5733106"/>
                <a:gd name="connsiteX52" fmla="*/ 2834836 w 3327399"/>
                <a:gd name="connsiteY52" fmla="*/ 1951067 h 5733106"/>
                <a:gd name="connsiteX53" fmla="*/ 2804057 w 3327399"/>
                <a:gd name="connsiteY53" fmla="*/ 2011189 h 5733106"/>
                <a:gd name="connsiteX54" fmla="*/ 2934366 w 3327399"/>
                <a:gd name="connsiteY54" fmla="*/ 2087018 h 5733106"/>
                <a:gd name="connsiteX55" fmla="*/ 3146311 w 3327399"/>
                <a:gd name="connsiteY55" fmla="*/ 2245749 h 5733106"/>
                <a:gd name="connsiteX56" fmla="*/ 3327399 w 3327399"/>
                <a:gd name="connsiteY56" fmla="*/ 2417113 h 5733106"/>
                <a:gd name="connsiteX57" fmla="*/ 3327399 w 3327399"/>
                <a:gd name="connsiteY57" fmla="*/ 3978209 h 5733106"/>
                <a:gd name="connsiteX58" fmla="*/ 3264370 w 3327399"/>
                <a:gd name="connsiteY58" fmla="*/ 3975026 h 5733106"/>
                <a:gd name="connsiteX59" fmla="*/ 2056006 w 3327399"/>
                <a:gd name="connsiteY59" fmla="*/ 4467075 h 5733106"/>
                <a:gd name="connsiteX60" fmla="*/ 1936650 w 3327399"/>
                <a:gd name="connsiteY60" fmla="*/ 4596836 h 5733106"/>
                <a:gd name="connsiteX61" fmla="*/ 1960308 w 3327399"/>
                <a:gd name="connsiteY61" fmla="*/ 4637697 h 5733106"/>
                <a:gd name="connsiteX62" fmla="*/ 2103295 w 3327399"/>
                <a:gd name="connsiteY62" fmla="*/ 4970342 h 5733106"/>
                <a:gd name="connsiteX63" fmla="*/ 2131401 w 3327399"/>
                <a:gd name="connsiteY63" fmla="*/ 5065940 h 5733106"/>
                <a:gd name="connsiteX64" fmla="*/ 2211975 w 3327399"/>
                <a:gd name="connsiteY64" fmla="*/ 4938544 h 5733106"/>
                <a:gd name="connsiteX65" fmla="*/ 3264369 w 3327399"/>
                <a:gd name="connsiteY65" fmla="*/ 4403085 h 5733106"/>
                <a:gd name="connsiteX66" fmla="*/ 3327399 w 3327399"/>
                <a:gd name="connsiteY66" fmla="*/ 4406268 h 5733106"/>
                <a:gd name="connsiteX67" fmla="*/ 3327399 w 3327399"/>
                <a:gd name="connsiteY67" fmla="*/ 5057659 h 5733106"/>
                <a:gd name="connsiteX68" fmla="*/ 3264369 w 3327399"/>
                <a:gd name="connsiteY68" fmla="*/ 5051305 h 5733106"/>
                <a:gd name="connsiteX69" fmla="*/ 2610890 w 3327399"/>
                <a:gd name="connsiteY69" fmla="*/ 5704784 h 5733106"/>
                <a:gd name="connsiteX70" fmla="*/ 2613745 w 3327399"/>
                <a:gd name="connsiteY70" fmla="*/ 5733106 h 5733106"/>
                <a:gd name="connsiteX71" fmla="*/ 1662022 w 3327399"/>
                <a:gd name="connsiteY71" fmla="*/ 5733106 h 5733106"/>
                <a:gd name="connsiteX72" fmla="*/ 1663452 w 3327399"/>
                <a:gd name="connsiteY72" fmla="*/ 5704785 h 5733106"/>
                <a:gd name="connsiteX73" fmla="*/ 110551 w 3327399"/>
                <a:gd name="connsiteY73" fmla="*/ 3983957 h 5733106"/>
                <a:gd name="connsiteX74" fmla="*/ 0 w 3327399"/>
                <a:gd name="connsiteY74" fmla="*/ 3978374 h 5733106"/>
                <a:gd name="connsiteX75" fmla="*/ 0 w 3327399"/>
                <a:gd name="connsiteY75" fmla="*/ 2420215 h 5733106"/>
                <a:gd name="connsiteX76" fmla="*/ 7610 w 3327399"/>
                <a:gd name="connsiteY76" fmla="*/ 2427416 h 5733106"/>
                <a:gd name="connsiteX77" fmla="*/ 8435 w 3327399"/>
                <a:gd name="connsiteY77" fmla="*/ 2428399 h 5733106"/>
                <a:gd name="connsiteX78" fmla="*/ 131547 w 3327399"/>
                <a:gd name="connsiteY78" fmla="*/ 2302313 h 5733106"/>
                <a:gd name="connsiteX79" fmla="*/ 579726 w 3327399"/>
                <a:gd name="connsiteY79" fmla="*/ 1983815 h 5733106"/>
                <a:gd name="connsiteX80" fmla="*/ 637133 w 3327399"/>
                <a:gd name="connsiteY80" fmla="*/ 1956161 h 5733106"/>
                <a:gd name="connsiteX81" fmla="*/ 619977 w 3327399"/>
                <a:gd name="connsiteY81" fmla="*/ 1924553 h 5733106"/>
                <a:gd name="connsiteX82" fmla="*/ 78102 w 3327399"/>
                <a:gd name="connsiteY82" fmla="*/ 1636440 h 5733106"/>
                <a:gd name="connsiteX83" fmla="*/ 0 w 3327399"/>
                <a:gd name="connsiteY83" fmla="*/ 1641613 h 5733106"/>
                <a:gd name="connsiteX84" fmla="*/ 0 w 3327399"/>
                <a:gd name="connsiteY84" fmla="*/ 992962 h 5733106"/>
                <a:gd name="connsiteX85" fmla="*/ 78102 w 3327399"/>
                <a:gd name="connsiteY85" fmla="*/ 988219 h 5733106"/>
                <a:gd name="connsiteX86" fmla="*/ 1191350 w 3327399"/>
                <a:gd name="connsiteY86" fmla="*/ 1614941 h 5733106"/>
                <a:gd name="connsiteX87" fmla="*/ 1258693 w 3327399"/>
                <a:gd name="connsiteY87" fmla="*/ 1746486 h 5733106"/>
                <a:gd name="connsiteX88" fmla="*/ 1437106 w 3327399"/>
                <a:gd name="connsiteY88" fmla="*/ 1719258 h 5733106"/>
                <a:gd name="connsiteX89" fmla="*/ 1671237 w 3327399"/>
                <a:gd name="connsiteY89" fmla="*/ 1707434 h 5733106"/>
                <a:gd name="connsiteX90" fmla="*/ 1705726 w 3327399"/>
                <a:gd name="connsiteY90" fmla="*/ 1708958 h 5733106"/>
                <a:gd name="connsiteX91" fmla="*/ 1671929 w 3327399"/>
                <a:gd name="connsiteY91" fmla="*/ 1616619 h 5733106"/>
                <a:gd name="connsiteX92" fmla="*/ 78103 w 3327399"/>
                <a:gd name="connsiteY92" fmla="*/ 560160 h 5733106"/>
                <a:gd name="connsiteX93" fmla="*/ 0 w 3327399"/>
                <a:gd name="connsiteY93" fmla="*/ 564043 h 5733106"/>
                <a:gd name="connsiteX94" fmla="*/ 0 w 3327399"/>
                <a:gd name="connsiteY94" fmla="*/ 3944 h 5733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327399" h="5733106">
                  <a:moveTo>
                    <a:pt x="0" y="4406433"/>
                  </a:moveTo>
                  <a:lnTo>
                    <a:pt x="66784" y="4409806"/>
                  </a:lnTo>
                  <a:cubicBezTo>
                    <a:pt x="723174" y="4476465"/>
                    <a:pt x="1235391" y="5030807"/>
                    <a:pt x="1235391" y="5704784"/>
                  </a:cubicBezTo>
                  <a:lnTo>
                    <a:pt x="1233961" y="5733106"/>
                  </a:lnTo>
                  <a:lnTo>
                    <a:pt x="584316" y="5733106"/>
                  </a:lnTo>
                  <a:lnTo>
                    <a:pt x="587171" y="5704784"/>
                  </a:lnTo>
                  <a:cubicBezTo>
                    <a:pt x="587171" y="5388992"/>
                    <a:pt x="363170" y="5125516"/>
                    <a:pt x="65391" y="5064582"/>
                  </a:cubicBezTo>
                  <a:lnTo>
                    <a:pt x="0" y="5057990"/>
                  </a:lnTo>
                  <a:close/>
                  <a:moveTo>
                    <a:pt x="1671236" y="3343873"/>
                  </a:moveTo>
                  <a:cubicBezTo>
                    <a:pt x="1434392" y="3343873"/>
                    <a:pt x="1226975" y="3469874"/>
                    <a:pt x="1112364" y="3658500"/>
                  </a:cubicBezTo>
                  <a:lnTo>
                    <a:pt x="1079394" y="3722902"/>
                  </a:lnTo>
                  <a:lnTo>
                    <a:pt x="1109273" y="3739248"/>
                  </a:lnTo>
                  <a:cubicBezTo>
                    <a:pt x="1263320" y="3831582"/>
                    <a:pt x="1405612" y="3941512"/>
                    <a:pt x="1533370" y="4066260"/>
                  </a:cubicBezTo>
                  <a:lnTo>
                    <a:pt x="1600420" y="4137007"/>
                  </a:lnTo>
                  <a:lnTo>
                    <a:pt x="1724681" y="4009746"/>
                  </a:lnTo>
                  <a:cubicBezTo>
                    <a:pt x="1860234" y="3886543"/>
                    <a:pt x="2010626" y="3779378"/>
                    <a:pt x="2172859" y="3691247"/>
                  </a:cubicBezTo>
                  <a:lnTo>
                    <a:pt x="2230266" y="3663592"/>
                  </a:lnTo>
                  <a:lnTo>
                    <a:pt x="2213111" y="3631986"/>
                  </a:lnTo>
                  <a:cubicBezTo>
                    <a:pt x="2095676" y="3458159"/>
                    <a:pt x="1896802" y="3343873"/>
                    <a:pt x="1671236" y="3343873"/>
                  </a:cubicBezTo>
                  <a:close/>
                  <a:moveTo>
                    <a:pt x="1671237" y="2267594"/>
                  </a:moveTo>
                  <a:cubicBezTo>
                    <a:pt x="1201041" y="2267594"/>
                    <a:pt x="774662" y="2455202"/>
                    <a:pt x="462873" y="2759644"/>
                  </a:cubicBezTo>
                  <a:lnTo>
                    <a:pt x="342987" y="2889982"/>
                  </a:lnTo>
                  <a:lnTo>
                    <a:pt x="443677" y="3089993"/>
                  </a:lnTo>
                  <a:cubicBezTo>
                    <a:pt x="479138" y="3172074"/>
                    <a:pt x="509934" y="3256641"/>
                    <a:pt x="535731" y="3343361"/>
                  </a:cubicBezTo>
                  <a:lnTo>
                    <a:pt x="539169" y="3357084"/>
                  </a:lnTo>
                  <a:lnTo>
                    <a:pt x="618842" y="3231113"/>
                  </a:lnTo>
                  <a:cubicBezTo>
                    <a:pt x="855557" y="2906552"/>
                    <a:pt x="1238767" y="2695653"/>
                    <a:pt x="1671236" y="2695653"/>
                  </a:cubicBezTo>
                  <a:cubicBezTo>
                    <a:pt x="2143020" y="2695653"/>
                    <a:pt x="2556183" y="2946640"/>
                    <a:pt x="2784484" y="3322374"/>
                  </a:cubicBezTo>
                  <a:lnTo>
                    <a:pt x="2851826" y="3453918"/>
                  </a:lnTo>
                  <a:lnTo>
                    <a:pt x="3030239" y="3426689"/>
                  </a:lnTo>
                  <a:cubicBezTo>
                    <a:pt x="3107220" y="3418871"/>
                    <a:pt x="3185327" y="3414866"/>
                    <a:pt x="3264370" y="3414866"/>
                  </a:cubicBezTo>
                  <a:lnTo>
                    <a:pt x="3298941" y="3416612"/>
                  </a:lnTo>
                  <a:lnTo>
                    <a:pt x="3265063" y="3324053"/>
                  </a:lnTo>
                  <a:cubicBezTo>
                    <a:pt x="3002472" y="2703216"/>
                    <a:pt x="2387727" y="2267594"/>
                    <a:pt x="1671237" y="2267594"/>
                  </a:cubicBezTo>
                  <a:close/>
                  <a:moveTo>
                    <a:pt x="78103" y="0"/>
                  </a:moveTo>
                  <a:cubicBezTo>
                    <a:pt x="726503" y="0"/>
                    <a:pt x="1311959" y="269489"/>
                    <a:pt x="1728578" y="702572"/>
                  </a:cubicBezTo>
                  <a:lnTo>
                    <a:pt x="1736961" y="711997"/>
                  </a:lnTo>
                  <a:lnTo>
                    <a:pt x="1774492" y="670702"/>
                  </a:lnTo>
                  <a:cubicBezTo>
                    <a:pt x="2137087" y="308107"/>
                    <a:pt x="2620716" y="66547"/>
                    <a:pt x="3159578" y="11823"/>
                  </a:cubicBezTo>
                  <a:lnTo>
                    <a:pt x="3327399" y="3349"/>
                  </a:lnTo>
                  <a:lnTo>
                    <a:pt x="3327399" y="563456"/>
                  </a:lnTo>
                  <a:lnTo>
                    <a:pt x="3219578" y="568816"/>
                  </a:lnTo>
                  <a:cubicBezTo>
                    <a:pt x="2818709" y="608887"/>
                    <a:pt x="2458160" y="785823"/>
                    <a:pt x="2185345" y="1052210"/>
                  </a:cubicBezTo>
                  <a:lnTo>
                    <a:pt x="2075414" y="1171726"/>
                  </a:lnTo>
                  <a:lnTo>
                    <a:pt x="2140702" y="1294018"/>
                  </a:lnTo>
                  <a:cubicBezTo>
                    <a:pt x="2167162" y="1348720"/>
                    <a:pt x="2191511" y="1404633"/>
                    <a:pt x="2213641" y="1461653"/>
                  </a:cubicBezTo>
                  <a:lnTo>
                    <a:pt x="2272237" y="1632896"/>
                  </a:lnTo>
                  <a:lnTo>
                    <a:pt x="2341314" y="1523679"/>
                  </a:lnTo>
                  <a:cubicBezTo>
                    <a:pt x="2548440" y="1239688"/>
                    <a:pt x="2867725" y="1042720"/>
                    <a:pt x="3234031" y="997915"/>
                  </a:cubicBezTo>
                  <a:lnTo>
                    <a:pt x="3327399" y="992246"/>
                  </a:lnTo>
                  <a:lnTo>
                    <a:pt x="3327399" y="1640831"/>
                  </a:lnTo>
                  <a:lnTo>
                    <a:pt x="3306395" y="1642223"/>
                  </a:lnTo>
                  <a:cubicBezTo>
                    <a:pt x="3106460" y="1668919"/>
                    <a:pt x="2935121" y="1786018"/>
                    <a:pt x="2834836" y="1951067"/>
                  </a:cubicBezTo>
                  <a:lnTo>
                    <a:pt x="2804057" y="2011189"/>
                  </a:lnTo>
                  <a:lnTo>
                    <a:pt x="2934366" y="2087018"/>
                  </a:lnTo>
                  <a:cubicBezTo>
                    <a:pt x="3008120" y="2135883"/>
                    <a:pt x="3078880" y="2188904"/>
                    <a:pt x="3146311" y="2245749"/>
                  </a:cubicBezTo>
                  <a:lnTo>
                    <a:pt x="3327399" y="2417113"/>
                  </a:lnTo>
                  <a:lnTo>
                    <a:pt x="3327399" y="3978209"/>
                  </a:lnTo>
                  <a:lnTo>
                    <a:pt x="3264370" y="3975026"/>
                  </a:lnTo>
                  <a:cubicBezTo>
                    <a:pt x="2794174" y="3975026"/>
                    <a:pt x="2367795" y="4162633"/>
                    <a:pt x="2056006" y="4467075"/>
                  </a:cubicBezTo>
                  <a:lnTo>
                    <a:pt x="1936650" y="4596836"/>
                  </a:lnTo>
                  <a:lnTo>
                    <a:pt x="1960308" y="4637697"/>
                  </a:lnTo>
                  <a:cubicBezTo>
                    <a:pt x="2016350" y="4743914"/>
                    <a:pt x="2064287" y="4855070"/>
                    <a:pt x="2103295" y="4970342"/>
                  </a:cubicBezTo>
                  <a:lnTo>
                    <a:pt x="2131401" y="5065940"/>
                  </a:lnTo>
                  <a:lnTo>
                    <a:pt x="2211975" y="4938544"/>
                  </a:lnTo>
                  <a:cubicBezTo>
                    <a:pt x="2448690" y="4613983"/>
                    <a:pt x="2831900" y="4403085"/>
                    <a:pt x="3264369" y="4403085"/>
                  </a:cubicBezTo>
                  <a:lnTo>
                    <a:pt x="3327399" y="4406268"/>
                  </a:lnTo>
                  <a:lnTo>
                    <a:pt x="3327399" y="5057659"/>
                  </a:lnTo>
                  <a:lnTo>
                    <a:pt x="3264369" y="5051305"/>
                  </a:lnTo>
                  <a:cubicBezTo>
                    <a:pt x="2903463" y="5051305"/>
                    <a:pt x="2610890" y="5343878"/>
                    <a:pt x="2610890" y="5704784"/>
                  </a:cubicBezTo>
                  <a:lnTo>
                    <a:pt x="2613745" y="5733106"/>
                  </a:lnTo>
                  <a:lnTo>
                    <a:pt x="1662022" y="5733106"/>
                  </a:lnTo>
                  <a:lnTo>
                    <a:pt x="1663452" y="5704785"/>
                  </a:lnTo>
                  <a:cubicBezTo>
                    <a:pt x="1663452" y="4809172"/>
                    <a:pt x="982793" y="4072537"/>
                    <a:pt x="110551" y="3983957"/>
                  </a:cubicBezTo>
                  <a:lnTo>
                    <a:pt x="0" y="3978374"/>
                  </a:lnTo>
                  <a:lnTo>
                    <a:pt x="0" y="2420215"/>
                  </a:lnTo>
                  <a:lnTo>
                    <a:pt x="7610" y="2427416"/>
                  </a:lnTo>
                  <a:lnTo>
                    <a:pt x="8435" y="2428399"/>
                  </a:lnTo>
                  <a:lnTo>
                    <a:pt x="131547" y="2302313"/>
                  </a:lnTo>
                  <a:cubicBezTo>
                    <a:pt x="267101" y="2179111"/>
                    <a:pt x="417493" y="2071945"/>
                    <a:pt x="579726" y="1983815"/>
                  </a:cubicBezTo>
                  <a:lnTo>
                    <a:pt x="637133" y="1956161"/>
                  </a:lnTo>
                  <a:lnTo>
                    <a:pt x="619977" y="1924553"/>
                  </a:lnTo>
                  <a:cubicBezTo>
                    <a:pt x="502542" y="1750727"/>
                    <a:pt x="303669" y="1636440"/>
                    <a:pt x="78102" y="1636440"/>
                  </a:cubicBezTo>
                  <a:lnTo>
                    <a:pt x="0" y="1641613"/>
                  </a:lnTo>
                  <a:lnTo>
                    <a:pt x="0" y="992962"/>
                  </a:lnTo>
                  <a:lnTo>
                    <a:pt x="78102" y="988219"/>
                  </a:lnTo>
                  <a:cubicBezTo>
                    <a:pt x="549886" y="988219"/>
                    <a:pt x="963049" y="1239206"/>
                    <a:pt x="1191350" y="1614941"/>
                  </a:cubicBezTo>
                  <a:lnTo>
                    <a:pt x="1258693" y="1746486"/>
                  </a:lnTo>
                  <a:lnTo>
                    <a:pt x="1437106" y="1719258"/>
                  </a:lnTo>
                  <a:cubicBezTo>
                    <a:pt x="1514087" y="1711439"/>
                    <a:pt x="1592194" y="1707434"/>
                    <a:pt x="1671237" y="1707434"/>
                  </a:cubicBezTo>
                  <a:lnTo>
                    <a:pt x="1705726" y="1708958"/>
                  </a:lnTo>
                  <a:lnTo>
                    <a:pt x="1671929" y="1616619"/>
                  </a:lnTo>
                  <a:cubicBezTo>
                    <a:pt x="1409338" y="995782"/>
                    <a:pt x="794593" y="560160"/>
                    <a:pt x="78103" y="560160"/>
                  </a:cubicBezTo>
                  <a:lnTo>
                    <a:pt x="0" y="564043"/>
                  </a:lnTo>
                  <a:lnTo>
                    <a:pt x="0" y="394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154E6379-379C-4DC7-B798-0FD989D29F66}"/>
              </a:ext>
            </a:extLst>
          </p:cNvPr>
          <p:cNvSpPr txBox="1"/>
          <p:nvPr/>
        </p:nvSpPr>
        <p:spPr>
          <a:xfrm>
            <a:off x="641243" y="495623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seigaiha29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BDFDF98-683E-4B4C-8641-01673A67EEAC}"/>
              </a:ext>
            </a:extLst>
          </p:cNvPr>
          <p:cNvSpPr txBox="1"/>
          <p:nvPr/>
        </p:nvSpPr>
        <p:spPr>
          <a:xfrm>
            <a:off x="641243" y="254903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488B002D-6577-420F-8D26-13444D6014A4}"/>
              </a:ext>
            </a:extLst>
          </p:cNvPr>
          <p:cNvSpPr txBox="1"/>
          <p:nvPr/>
        </p:nvSpPr>
        <p:spPr>
          <a:xfrm>
            <a:off x="641243" y="460244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21B5EE7A-7ACF-4F91-9042-23C8903B949F}"/>
              </a:ext>
            </a:extLst>
          </p:cNvPr>
          <p:cNvSpPr txBox="1"/>
          <p:nvPr/>
        </p:nvSpPr>
        <p:spPr>
          <a:xfrm>
            <a:off x="2517668" y="495623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A7E572C1-8C01-4CA4-989D-A2DFF877D941}"/>
              </a:ext>
            </a:extLst>
          </p:cNvPr>
          <p:cNvSpPr txBox="1"/>
          <p:nvPr/>
        </p:nvSpPr>
        <p:spPr>
          <a:xfrm>
            <a:off x="2517668" y="254903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85DFAC1B-268E-446C-94B6-A246F83C4E29}"/>
              </a:ext>
            </a:extLst>
          </p:cNvPr>
          <p:cNvSpPr txBox="1"/>
          <p:nvPr/>
        </p:nvSpPr>
        <p:spPr>
          <a:xfrm>
            <a:off x="2517668" y="460244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7546BB88-C738-4586-985A-975E45212553}"/>
              </a:ext>
            </a:extLst>
          </p:cNvPr>
          <p:cNvSpPr txBox="1"/>
          <p:nvPr/>
        </p:nvSpPr>
        <p:spPr>
          <a:xfrm>
            <a:off x="4394093" y="495623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10D20865-4EE4-4AA6-83DE-18EF53F1E5A7}"/>
              </a:ext>
            </a:extLst>
          </p:cNvPr>
          <p:cNvSpPr txBox="1"/>
          <p:nvPr/>
        </p:nvSpPr>
        <p:spPr>
          <a:xfrm>
            <a:off x="4394093" y="254903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AC1FFBDB-C8DB-4300-8E75-3029885985F0}"/>
              </a:ext>
            </a:extLst>
          </p:cNvPr>
          <p:cNvSpPr txBox="1"/>
          <p:nvPr/>
        </p:nvSpPr>
        <p:spPr>
          <a:xfrm>
            <a:off x="4394093" y="460244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EDE2F38C-8D97-4D6A-BF9E-30F45A952F23}"/>
              </a:ext>
            </a:extLst>
          </p:cNvPr>
          <p:cNvSpPr txBox="1"/>
          <p:nvPr/>
        </p:nvSpPr>
        <p:spPr>
          <a:xfrm>
            <a:off x="6232418" y="495623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7585F8B5-1BAF-4D14-B7E7-022CAB95D68A}"/>
              </a:ext>
            </a:extLst>
          </p:cNvPr>
          <p:cNvSpPr txBox="1"/>
          <p:nvPr/>
        </p:nvSpPr>
        <p:spPr>
          <a:xfrm>
            <a:off x="6232418" y="254903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A22308A-AC48-4A0C-8899-EF93E5EC5233}"/>
              </a:ext>
            </a:extLst>
          </p:cNvPr>
          <p:cNvSpPr txBox="1"/>
          <p:nvPr/>
        </p:nvSpPr>
        <p:spPr>
          <a:xfrm>
            <a:off x="6232418" y="460244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seigaiha39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BC2DE6DA-6561-4B28-B84A-5A2432755773}"/>
              </a:ext>
            </a:extLst>
          </p:cNvPr>
          <p:cNvSpPr txBox="1"/>
          <p:nvPr/>
        </p:nvSpPr>
        <p:spPr>
          <a:xfrm>
            <a:off x="8089793" y="495623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seigaiha40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B1F2CC8-76F8-443F-B17E-F7BFEAF68F27}"/>
              </a:ext>
            </a:extLst>
          </p:cNvPr>
          <p:cNvSpPr txBox="1"/>
          <p:nvPr/>
        </p:nvSpPr>
        <p:spPr>
          <a:xfrm>
            <a:off x="8089793" y="254903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seigaiha41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D841320E-88BC-4384-BA32-9C12F5586030}"/>
              </a:ext>
            </a:extLst>
          </p:cNvPr>
          <p:cNvSpPr txBox="1"/>
          <p:nvPr/>
        </p:nvSpPr>
        <p:spPr>
          <a:xfrm>
            <a:off x="8089793" y="460244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seigaiha42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2930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7F72713C-6A94-4B89-9B1C-AA15DAB2A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04" y="3681566"/>
            <a:ext cx="1634607" cy="2701981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１．任意に着色、サイズ調整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6316993-0533-4F7B-99AC-C1B2511B7966}"/>
              </a:ext>
            </a:extLst>
          </p:cNvPr>
          <p:cNvCxnSpPr/>
          <p:nvPr/>
        </p:nvCxnSpPr>
        <p:spPr>
          <a:xfrm>
            <a:off x="2956074" y="1937518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EE83F6-8FF7-4F9B-95EE-4C6CD88365A9}"/>
              </a:ext>
            </a:extLst>
          </p:cNvPr>
          <p:cNvSpPr txBox="1"/>
          <p:nvPr/>
        </p:nvSpPr>
        <p:spPr>
          <a:xfrm>
            <a:off x="224443" y="315221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２．図として保存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B123217-9DA9-405A-95DA-4D7FE050C09C}"/>
              </a:ext>
            </a:extLst>
          </p:cNvPr>
          <p:cNvSpPr txBox="1"/>
          <p:nvPr/>
        </p:nvSpPr>
        <p:spPr>
          <a:xfrm>
            <a:off x="540327" y="1004560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使いたいパターンを選択して、任意に色を変更し、サイズを調整します。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DABE5E-043D-4CC8-AB5A-FDC6C3B1AE77}"/>
              </a:ext>
            </a:extLst>
          </p:cNvPr>
          <p:cNvSpPr txBox="1"/>
          <p:nvPr/>
        </p:nvSpPr>
        <p:spPr>
          <a:xfrm>
            <a:off x="540327" y="3369404"/>
            <a:ext cx="618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選択状態から右クリックをし、メニューを表示させて「図として保存」を選択します。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17318F2-6FF4-401A-9857-108191A5B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649" y="3801098"/>
            <a:ext cx="5513056" cy="71136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12E971B-DDFD-4EAD-BE15-759C44784525}"/>
              </a:ext>
            </a:extLst>
          </p:cNvPr>
          <p:cNvSpPr txBox="1"/>
          <p:nvPr/>
        </p:nvSpPr>
        <p:spPr>
          <a:xfrm>
            <a:off x="2895541" y="464193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ファイルの保存画面が表示されますので、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名前を付けてわかりやすい場所に保存してください。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8B2256-EB22-4EED-9D25-337A254316FB}"/>
              </a:ext>
            </a:extLst>
          </p:cNvPr>
          <p:cNvCxnSpPr/>
          <p:nvPr/>
        </p:nvCxnSpPr>
        <p:spPr>
          <a:xfrm>
            <a:off x="5803306" y="1937518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82926F0-7EE3-4BF4-92F2-0D669AC0BFA6}"/>
              </a:ext>
            </a:extLst>
          </p:cNvPr>
          <p:cNvSpPr txBox="1"/>
          <p:nvPr/>
        </p:nvSpPr>
        <p:spPr>
          <a:xfrm>
            <a:off x="6361544" y="2251779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サイズは小さいほど、細かい柄になります。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大きくすると、模様が大きくなります。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2C863BB-ACB2-4ADA-BC35-900BA85DF8A3}"/>
              </a:ext>
            </a:extLst>
          </p:cNvPr>
          <p:cNvSpPr/>
          <p:nvPr/>
        </p:nvSpPr>
        <p:spPr>
          <a:xfrm>
            <a:off x="931256" y="5745464"/>
            <a:ext cx="1181117" cy="1741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111EA18-6944-45D3-A518-C8E20A350D47}"/>
              </a:ext>
            </a:extLst>
          </p:cNvPr>
          <p:cNvGrpSpPr/>
          <p:nvPr/>
        </p:nvGrpSpPr>
        <p:grpSpPr>
          <a:xfrm>
            <a:off x="666118" y="1439057"/>
            <a:ext cx="2160000" cy="996923"/>
            <a:chOff x="458181" y="459324"/>
            <a:chExt cx="2340000" cy="1080000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76327BB-8F76-4FBA-9102-672B9940D30B}"/>
                </a:ext>
              </a:extLst>
            </p:cNvPr>
            <p:cNvSpPr/>
            <p:nvPr/>
          </p:nvSpPr>
          <p:spPr>
            <a:xfrm>
              <a:off x="458181" y="459324"/>
              <a:ext cx="2340000" cy="108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0E6B0B8-A065-4C4D-97AB-AC366B7EACDC}"/>
                </a:ext>
              </a:extLst>
            </p:cNvPr>
            <p:cNvSpPr/>
            <p:nvPr/>
          </p:nvSpPr>
          <p:spPr>
            <a:xfrm flipH="1">
              <a:off x="458181" y="459324"/>
              <a:ext cx="2340000" cy="1080000"/>
            </a:xfrm>
            <a:custGeom>
              <a:avLst/>
              <a:gdLst>
                <a:gd name="connsiteX0" fmla="*/ 0 w 5515613"/>
                <a:gd name="connsiteY0" fmla="*/ 2185351 h 2709949"/>
                <a:gd name="connsiteX1" fmla="*/ 0 w 5515613"/>
                <a:gd name="connsiteY1" fmla="*/ 2585199 h 2709949"/>
                <a:gd name="connsiteX2" fmla="*/ 140060 w 5515613"/>
                <a:gd name="connsiteY2" fmla="*/ 2591831 h 2709949"/>
                <a:gd name="connsiteX3" fmla="*/ 537159 w 5515613"/>
                <a:gd name="connsiteY3" fmla="*/ 2683283 h 2709949"/>
                <a:gd name="connsiteX4" fmla="*/ 599987 w 5515613"/>
                <a:gd name="connsiteY4" fmla="*/ 2709949 h 2709949"/>
                <a:gd name="connsiteX5" fmla="*/ 1322735 w 5515613"/>
                <a:gd name="connsiteY5" fmla="*/ 2709949 h 2709949"/>
                <a:gd name="connsiteX6" fmla="*/ 1249519 w 5515613"/>
                <a:gd name="connsiteY6" fmla="*/ 2643031 h 2709949"/>
                <a:gd name="connsiteX7" fmla="*/ 178420 w 5515613"/>
                <a:gd name="connsiteY7" fmla="*/ 2193799 h 2709949"/>
                <a:gd name="connsiteX8" fmla="*/ 5515613 w 5515613"/>
                <a:gd name="connsiteY8" fmla="*/ 2185351 h 2709949"/>
                <a:gd name="connsiteX9" fmla="*/ 5337193 w 5515613"/>
                <a:gd name="connsiteY9" fmla="*/ 2193799 h 2709949"/>
                <a:gd name="connsiteX10" fmla="*/ 4266094 w 5515613"/>
                <a:gd name="connsiteY10" fmla="*/ 2643031 h 2709949"/>
                <a:gd name="connsiteX11" fmla="*/ 4192878 w 5515613"/>
                <a:gd name="connsiteY11" fmla="*/ 2709949 h 2709949"/>
                <a:gd name="connsiteX12" fmla="*/ 4915627 w 5515613"/>
                <a:gd name="connsiteY12" fmla="*/ 2709949 h 2709949"/>
                <a:gd name="connsiteX13" fmla="*/ 4978455 w 5515613"/>
                <a:gd name="connsiteY13" fmla="*/ 2683283 h 2709949"/>
                <a:gd name="connsiteX14" fmla="*/ 5375554 w 5515613"/>
                <a:gd name="connsiteY14" fmla="*/ 2591831 h 2709949"/>
                <a:gd name="connsiteX15" fmla="*/ 5515613 w 5515613"/>
                <a:gd name="connsiteY15" fmla="*/ 2585199 h 2709949"/>
                <a:gd name="connsiteX16" fmla="*/ 2745693 w 5515613"/>
                <a:gd name="connsiteY16" fmla="*/ 1204651 h 2709949"/>
                <a:gd name="connsiteX17" fmla="*/ 3950955 w 5515613"/>
                <a:gd name="connsiteY17" fmla="*/ 1774706 h 2709949"/>
                <a:gd name="connsiteX18" fmla="*/ 3995445 w 5515613"/>
                <a:gd name="connsiteY18" fmla="*/ 1836248 h 2709949"/>
                <a:gd name="connsiteX19" fmla="*/ 3929859 w 5515613"/>
                <a:gd name="connsiteY19" fmla="*/ 1878483 h 2709949"/>
                <a:gd name="connsiteX20" fmla="*/ 3744505 w 5515613"/>
                <a:gd name="connsiteY20" fmla="*/ 2021299 h 2709949"/>
                <a:gd name="connsiteX21" fmla="*/ 3676277 w 5515613"/>
                <a:gd name="connsiteY21" fmla="*/ 2083660 h 2709949"/>
                <a:gd name="connsiteX22" fmla="*/ 3662489 w 5515613"/>
                <a:gd name="connsiteY22" fmla="*/ 2061854 h 2709949"/>
                <a:gd name="connsiteX23" fmla="*/ 2745692 w 5515613"/>
                <a:gd name="connsiteY23" fmla="*/ 1609156 h 2709949"/>
                <a:gd name="connsiteX24" fmla="*/ 1828894 w 5515613"/>
                <a:gd name="connsiteY24" fmla="*/ 2061854 h 2709949"/>
                <a:gd name="connsiteX25" fmla="*/ 1823981 w 5515613"/>
                <a:gd name="connsiteY25" fmla="*/ 2069624 h 2709949"/>
                <a:gd name="connsiteX26" fmla="*/ 1771108 w 5515613"/>
                <a:gd name="connsiteY26" fmla="*/ 2021299 h 2709949"/>
                <a:gd name="connsiteX27" fmla="*/ 1585754 w 5515613"/>
                <a:gd name="connsiteY27" fmla="*/ 1878483 h 2709949"/>
                <a:gd name="connsiteX28" fmla="*/ 1501790 w 5515613"/>
                <a:gd name="connsiteY28" fmla="*/ 1824413 h 2709949"/>
                <a:gd name="connsiteX29" fmla="*/ 1507689 w 5515613"/>
                <a:gd name="connsiteY29" fmla="*/ 1815957 h 2709949"/>
                <a:gd name="connsiteX30" fmla="*/ 2745693 w 5515613"/>
                <a:gd name="connsiteY30" fmla="*/ 1204651 h 2709949"/>
                <a:gd name="connsiteX31" fmla="*/ 2745693 w 5515613"/>
                <a:gd name="connsiteY31" fmla="*/ 408397 h 2709949"/>
                <a:gd name="connsiteX32" fmla="*/ 4566523 w 5515613"/>
                <a:gd name="connsiteY32" fmla="*/ 1269601 h 2709949"/>
                <a:gd name="connsiteX33" fmla="*/ 4727266 w 5515613"/>
                <a:gd name="connsiteY33" fmla="*/ 1491950 h 2709949"/>
                <a:gd name="connsiteX34" fmla="*/ 4553695 w 5515613"/>
                <a:gd name="connsiteY34" fmla="*/ 1548469 h 2709949"/>
                <a:gd name="connsiteX35" fmla="*/ 4344173 w 5515613"/>
                <a:gd name="connsiteY35" fmla="*/ 1637399 h 2709949"/>
                <a:gd name="connsiteX36" fmla="*/ 4260070 w 5515613"/>
                <a:gd name="connsiteY36" fmla="*/ 1521062 h 2709949"/>
                <a:gd name="connsiteX37" fmla="*/ 2745693 w 5515613"/>
                <a:gd name="connsiteY37" fmla="*/ 804803 h 2709949"/>
                <a:gd name="connsiteX38" fmla="*/ 1231316 w 5515613"/>
                <a:gd name="connsiteY38" fmla="*/ 1521062 h 2709949"/>
                <a:gd name="connsiteX39" fmla="*/ 1152901 w 5515613"/>
                <a:gd name="connsiteY39" fmla="*/ 1629529 h 2709949"/>
                <a:gd name="connsiteX40" fmla="*/ 961920 w 5515613"/>
                <a:gd name="connsiteY40" fmla="*/ 1548469 h 2709949"/>
                <a:gd name="connsiteX41" fmla="*/ 768736 w 5515613"/>
                <a:gd name="connsiteY41" fmla="*/ 1485564 h 2709949"/>
                <a:gd name="connsiteX42" fmla="*/ 924863 w 5515613"/>
                <a:gd name="connsiteY42" fmla="*/ 1269601 h 2709949"/>
                <a:gd name="connsiteX43" fmla="*/ 2745693 w 5515613"/>
                <a:gd name="connsiteY43" fmla="*/ 408397 h 2709949"/>
                <a:gd name="connsiteX44" fmla="*/ 4903035 w 5515613"/>
                <a:gd name="connsiteY44" fmla="*/ 0 h 2709949"/>
                <a:gd name="connsiteX45" fmla="*/ 4184653 w 5515613"/>
                <a:gd name="connsiteY45" fmla="*/ 0 h 2709949"/>
                <a:gd name="connsiteX46" fmla="*/ 4059043 w 5515613"/>
                <a:gd name="connsiteY46" fmla="*/ 129190 h 2709949"/>
                <a:gd name="connsiteX47" fmla="*/ 3948334 w 5515613"/>
                <a:gd name="connsiteY47" fmla="*/ 268079 h 2709949"/>
                <a:gd name="connsiteX48" fmla="*/ 3812883 w 5515613"/>
                <a:gd name="connsiteY48" fmla="*/ 206291 h 2709949"/>
                <a:gd name="connsiteX49" fmla="*/ 3646049 w 5515613"/>
                <a:gd name="connsiteY49" fmla="*/ 142866 h 2709949"/>
                <a:gd name="connsiteX50" fmla="*/ 3571242 w 5515613"/>
                <a:gd name="connsiteY50" fmla="*/ 119877 h 2709949"/>
                <a:gd name="connsiteX51" fmla="*/ 3651802 w 5515613"/>
                <a:gd name="connsiteY51" fmla="*/ 579 h 2709949"/>
                <a:gd name="connsiteX52" fmla="*/ 3652292 w 5515613"/>
                <a:gd name="connsiteY52" fmla="*/ 0 h 2709949"/>
                <a:gd name="connsiteX53" fmla="*/ 3151416 w 5515613"/>
                <a:gd name="connsiteY53" fmla="*/ 0 h 2709949"/>
                <a:gd name="connsiteX54" fmla="*/ 3141263 w 5515613"/>
                <a:gd name="connsiteY54" fmla="*/ 16019 h 2709949"/>
                <a:gd name="connsiteX55" fmla="*/ 3138312 w 5515613"/>
                <a:gd name="connsiteY55" fmla="*/ 21509 h 2709949"/>
                <a:gd name="connsiteX56" fmla="*/ 3117478 w 5515613"/>
                <a:gd name="connsiteY56" fmla="*/ 18010 h 2709949"/>
                <a:gd name="connsiteX57" fmla="*/ 2937972 w 5515613"/>
                <a:gd name="connsiteY57" fmla="*/ 0 h 2709949"/>
                <a:gd name="connsiteX58" fmla="*/ 2556506 w 5515613"/>
                <a:gd name="connsiteY58" fmla="*/ 0 h 2709949"/>
                <a:gd name="connsiteX59" fmla="*/ 2545735 w 5515613"/>
                <a:gd name="connsiteY59" fmla="*/ 383 h 2709949"/>
                <a:gd name="connsiteX60" fmla="*/ 2375728 w 5515613"/>
                <a:gd name="connsiteY60" fmla="*/ 18582 h 2709949"/>
                <a:gd name="connsiteX61" fmla="*/ 2374350 w 5515613"/>
                <a:gd name="connsiteY61" fmla="*/ 16019 h 2709949"/>
                <a:gd name="connsiteX62" fmla="*/ 2364197 w 5515613"/>
                <a:gd name="connsiteY62" fmla="*/ 0 h 2709949"/>
                <a:gd name="connsiteX63" fmla="*/ 1863321 w 5515613"/>
                <a:gd name="connsiteY63" fmla="*/ 0 h 2709949"/>
                <a:gd name="connsiteX64" fmla="*/ 1863811 w 5515613"/>
                <a:gd name="connsiteY64" fmla="*/ 579 h 2709949"/>
                <a:gd name="connsiteX65" fmla="*/ 1939907 w 5515613"/>
                <a:gd name="connsiteY65" fmla="*/ 113266 h 2709949"/>
                <a:gd name="connsiteX66" fmla="*/ 1789154 w 5515613"/>
                <a:gd name="connsiteY66" fmla="*/ 162845 h 2709949"/>
                <a:gd name="connsiteX67" fmla="*/ 1613242 w 5515613"/>
                <a:gd name="connsiteY67" fmla="*/ 234551 h 2709949"/>
                <a:gd name="connsiteX68" fmla="*/ 1560978 w 5515613"/>
                <a:gd name="connsiteY68" fmla="*/ 260174 h 2709949"/>
                <a:gd name="connsiteX69" fmla="*/ 1456570 w 5515613"/>
                <a:gd name="connsiteY69" fmla="*/ 129190 h 2709949"/>
                <a:gd name="connsiteX70" fmla="*/ 1330960 w 5515613"/>
                <a:gd name="connsiteY70" fmla="*/ 0 h 2709949"/>
                <a:gd name="connsiteX71" fmla="*/ 612578 w 5515613"/>
                <a:gd name="connsiteY71" fmla="*/ 0 h 2709949"/>
                <a:gd name="connsiteX72" fmla="*/ 704644 w 5515613"/>
                <a:gd name="connsiteY72" fmla="*/ 42180 h 2709949"/>
                <a:gd name="connsiteX73" fmla="*/ 1157315 w 5515613"/>
                <a:gd name="connsiteY73" fmla="*/ 394385 h 2709949"/>
                <a:gd name="connsiteX74" fmla="*/ 1209439 w 5515613"/>
                <a:gd name="connsiteY74" fmla="*/ 459776 h 2709949"/>
                <a:gd name="connsiteX75" fmla="*/ 1125009 w 5515613"/>
                <a:gd name="connsiteY75" fmla="*/ 516537 h 2709949"/>
                <a:gd name="connsiteX76" fmla="*/ 977045 w 5515613"/>
                <a:gd name="connsiteY76" fmla="*/ 631208 h 2709949"/>
                <a:gd name="connsiteX77" fmla="*/ 890679 w 5515613"/>
                <a:gd name="connsiteY77" fmla="*/ 707959 h 2709949"/>
                <a:gd name="connsiteX78" fmla="*/ 854577 w 5515613"/>
                <a:gd name="connsiteY78" fmla="*/ 662670 h 2709949"/>
                <a:gd name="connsiteX79" fmla="*/ 101256 w 5515613"/>
                <a:gd name="connsiteY79" fmla="*/ 279110 h 2709949"/>
                <a:gd name="connsiteX80" fmla="*/ 0 w 5515613"/>
                <a:gd name="connsiteY80" fmla="*/ 274315 h 2709949"/>
                <a:gd name="connsiteX81" fmla="*/ 0 w 5515613"/>
                <a:gd name="connsiteY81" fmla="*/ 670503 h 2709949"/>
                <a:gd name="connsiteX82" fmla="*/ 124804 w 5515613"/>
                <a:gd name="connsiteY82" fmla="*/ 681515 h 2709949"/>
                <a:gd name="connsiteX83" fmla="*/ 558966 w 5515613"/>
                <a:gd name="connsiteY83" fmla="*/ 925870 h 2709949"/>
                <a:gd name="connsiteX84" fmla="*/ 613843 w 5515613"/>
                <a:gd name="connsiteY84" fmla="*/ 1003698 h 2709949"/>
                <a:gd name="connsiteX85" fmla="*/ 472010 w 5515613"/>
                <a:gd name="connsiteY85" fmla="*/ 1180370 h 2709949"/>
                <a:gd name="connsiteX86" fmla="*/ 369874 w 5515613"/>
                <a:gd name="connsiteY86" fmla="*/ 1337858 h 2709949"/>
                <a:gd name="connsiteX87" fmla="*/ 336858 w 5515613"/>
                <a:gd name="connsiteY87" fmla="*/ 1397242 h 2709949"/>
                <a:gd name="connsiteX88" fmla="*/ 256275 w 5515613"/>
                <a:gd name="connsiteY88" fmla="*/ 1385960 h 2709949"/>
                <a:gd name="connsiteX89" fmla="*/ 0 w 5515613"/>
                <a:gd name="connsiteY89" fmla="*/ 1373825 h 2709949"/>
                <a:gd name="connsiteX90" fmla="*/ 0 w 5515613"/>
                <a:gd name="connsiteY90" fmla="*/ 1788945 h 2709949"/>
                <a:gd name="connsiteX91" fmla="*/ 216450 w 5515613"/>
                <a:gd name="connsiteY91" fmla="*/ 1799193 h 2709949"/>
                <a:gd name="connsiteX92" fmla="*/ 1785827 w 5515613"/>
                <a:gd name="connsiteY92" fmla="*/ 2619187 h 2709949"/>
                <a:gd name="connsiteX93" fmla="*/ 1856629 w 5515613"/>
                <a:gd name="connsiteY93" fmla="*/ 2709949 h 2709949"/>
                <a:gd name="connsiteX94" fmla="*/ 2360473 w 5515613"/>
                <a:gd name="connsiteY94" fmla="*/ 2709949 h 2709949"/>
                <a:gd name="connsiteX95" fmla="*/ 2343826 w 5515613"/>
                <a:gd name="connsiteY95" fmla="*/ 2681219 h 2709949"/>
                <a:gd name="connsiteX96" fmla="*/ 2246156 w 5515613"/>
                <a:gd name="connsiteY96" fmla="*/ 2534945 h 2709949"/>
                <a:gd name="connsiteX97" fmla="*/ 2106659 w 5515613"/>
                <a:gd name="connsiteY97" fmla="*/ 2356122 h 2709949"/>
                <a:gd name="connsiteX98" fmla="*/ 2151607 w 5515613"/>
                <a:gd name="connsiteY98" fmla="*/ 2291684 h 2709949"/>
                <a:gd name="connsiteX99" fmla="*/ 2745692 w 5515613"/>
                <a:gd name="connsiteY99" fmla="*/ 2004954 h 2709949"/>
                <a:gd name="connsiteX100" fmla="*/ 3339777 w 5515613"/>
                <a:gd name="connsiteY100" fmla="*/ 2291684 h 2709949"/>
                <a:gd name="connsiteX101" fmla="*/ 3395491 w 5515613"/>
                <a:gd name="connsiteY101" fmla="*/ 2373380 h 2709949"/>
                <a:gd name="connsiteX102" fmla="*/ 3269457 w 5515613"/>
                <a:gd name="connsiteY102" fmla="*/ 2534945 h 2709949"/>
                <a:gd name="connsiteX103" fmla="*/ 3171787 w 5515613"/>
                <a:gd name="connsiteY103" fmla="*/ 2681219 h 2709949"/>
                <a:gd name="connsiteX104" fmla="*/ 3155140 w 5515613"/>
                <a:gd name="connsiteY104" fmla="*/ 2709949 h 2709949"/>
                <a:gd name="connsiteX105" fmla="*/ 3658984 w 5515613"/>
                <a:gd name="connsiteY105" fmla="*/ 2709949 h 2709949"/>
                <a:gd name="connsiteX106" fmla="*/ 3729787 w 5515613"/>
                <a:gd name="connsiteY106" fmla="*/ 2619187 h 2709949"/>
                <a:gd name="connsiteX107" fmla="*/ 5299164 w 5515613"/>
                <a:gd name="connsiteY107" fmla="*/ 1799193 h 2709949"/>
                <a:gd name="connsiteX108" fmla="*/ 5515613 w 5515613"/>
                <a:gd name="connsiteY108" fmla="*/ 1788945 h 2709949"/>
                <a:gd name="connsiteX109" fmla="*/ 5515613 w 5515613"/>
                <a:gd name="connsiteY109" fmla="*/ 1373825 h 2709949"/>
                <a:gd name="connsiteX110" fmla="*/ 5259338 w 5515613"/>
                <a:gd name="connsiteY110" fmla="*/ 1385960 h 2709949"/>
                <a:gd name="connsiteX111" fmla="*/ 5156274 w 5515613"/>
                <a:gd name="connsiteY111" fmla="*/ 1400390 h 2709949"/>
                <a:gd name="connsiteX112" fmla="*/ 5121507 w 5515613"/>
                <a:gd name="connsiteY112" fmla="*/ 1337858 h 2709949"/>
                <a:gd name="connsiteX113" fmla="*/ 4921676 w 5515613"/>
                <a:gd name="connsiteY113" fmla="*/ 1048781 h 2709949"/>
                <a:gd name="connsiteX114" fmla="*/ 4892737 w 5515613"/>
                <a:gd name="connsiteY114" fmla="*/ 1016511 h 2709949"/>
                <a:gd name="connsiteX115" fmla="*/ 4956647 w 5515613"/>
                <a:gd name="connsiteY115" fmla="*/ 925870 h 2709949"/>
                <a:gd name="connsiteX116" fmla="*/ 5390810 w 5515613"/>
                <a:gd name="connsiteY116" fmla="*/ 681515 h 2709949"/>
                <a:gd name="connsiteX117" fmla="*/ 5515613 w 5515613"/>
                <a:gd name="connsiteY117" fmla="*/ 670503 h 2709949"/>
                <a:gd name="connsiteX118" fmla="*/ 5515613 w 5515613"/>
                <a:gd name="connsiteY118" fmla="*/ 274315 h 2709949"/>
                <a:gd name="connsiteX119" fmla="*/ 5414358 w 5515613"/>
                <a:gd name="connsiteY119" fmla="*/ 279110 h 2709949"/>
                <a:gd name="connsiteX120" fmla="*/ 4661036 w 5515613"/>
                <a:gd name="connsiteY120" fmla="*/ 662670 h 2709949"/>
                <a:gd name="connsiteX121" fmla="*/ 4612886 w 5515613"/>
                <a:gd name="connsiteY121" fmla="*/ 723075 h 2709949"/>
                <a:gd name="connsiteX122" fmla="*/ 4422791 w 5515613"/>
                <a:gd name="connsiteY122" fmla="*/ 558391 h 2709949"/>
                <a:gd name="connsiteX123" fmla="*/ 4298306 w 5515613"/>
                <a:gd name="connsiteY123" fmla="*/ 469648 h 2709949"/>
                <a:gd name="connsiteX124" fmla="*/ 4358299 w 5515613"/>
                <a:gd name="connsiteY124" fmla="*/ 394385 h 2709949"/>
                <a:gd name="connsiteX125" fmla="*/ 4810969 w 5515613"/>
                <a:gd name="connsiteY125" fmla="*/ 42180 h 270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5515613" h="2709949">
                  <a:moveTo>
                    <a:pt x="0" y="2185351"/>
                  </a:moveTo>
                  <a:lnTo>
                    <a:pt x="0" y="2585199"/>
                  </a:lnTo>
                  <a:lnTo>
                    <a:pt x="140060" y="2591831"/>
                  </a:lnTo>
                  <a:cubicBezTo>
                    <a:pt x="278503" y="2605008"/>
                    <a:pt x="411667" y="2636290"/>
                    <a:pt x="537159" y="2683283"/>
                  </a:cubicBezTo>
                  <a:lnTo>
                    <a:pt x="599987" y="2709949"/>
                  </a:lnTo>
                  <a:lnTo>
                    <a:pt x="1322735" y="2709949"/>
                  </a:lnTo>
                  <a:lnTo>
                    <a:pt x="1249519" y="2643031"/>
                  </a:lnTo>
                  <a:cubicBezTo>
                    <a:pt x="954074" y="2394914"/>
                    <a:pt x="584302" y="2232431"/>
                    <a:pt x="178420" y="2193799"/>
                  </a:cubicBezTo>
                  <a:close/>
                  <a:moveTo>
                    <a:pt x="5515613" y="2185351"/>
                  </a:moveTo>
                  <a:lnTo>
                    <a:pt x="5337193" y="2193799"/>
                  </a:lnTo>
                  <a:cubicBezTo>
                    <a:pt x="4931311" y="2232431"/>
                    <a:pt x="4561539" y="2394914"/>
                    <a:pt x="4266094" y="2643031"/>
                  </a:cubicBezTo>
                  <a:lnTo>
                    <a:pt x="4192878" y="2709949"/>
                  </a:lnTo>
                  <a:lnTo>
                    <a:pt x="4915627" y="2709949"/>
                  </a:lnTo>
                  <a:lnTo>
                    <a:pt x="4978455" y="2683283"/>
                  </a:lnTo>
                  <a:cubicBezTo>
                    <a:pt x="5103946" y="2636290"/>
                    <a:pt x="5237111" y="2605008"/>
                    <a:pt x="5375554" y="2591831"/>
                  </a:cubicBezTo>
                  <a:lnTo>
                    <a:pt x="5515613" y="2585199"/>
                  </a:lnTo>
                  <a:close/>
                  <a:moveTo>
                    <a:pt x="2745693" y="1204651"/>
                  </a:moveTo>
                  <a:cubicBezTo>
                    <a:pt x="3231287" y="1204651"/>
                    <a:pt x="3665027" y="1426656"/>
                    <a:pt x="3950955" y="1774706"/>
                  </a:cubicBezTo>
                  <a:lnTo>
                    <a:pt x="3995445" y="1836248"/>
                  </a:lnTo>
                  <a:lnTo>
                    <a:pt x="3929859" y="1878483"/>
                  </a:lnTo>
                  <a:cubicBezTo>
                    <a:pt x="3866034" y="1923512"/>
                    <a:pt x="3804197" y="1971170"/>
                    <a:pt x="3744505" y="2021299"/>
                  </a:cubicBezTo>
                  <a:lnTo>
                    <a:pt x="3676277" y="2083660"/>
                  </a:lnTo>
                  <a:lnTo>
                    <a:pt x="3662489" y="2061854"/>
                  </a:lnTo>
                  <a:cubicBezTo>
                    <a:pt x="3451470" y="1786621"/>
                    <a:pt x="3119306" y="1609156"/>
                    <a:pt x="2745692" y="1609156"/>
                  </a:cubicBezTo>
                  <a:cubicBezTo>
                    <a:pt x="2372078" y="1609156"/>
                    <a:pt x="2039913" y="1786621"/>
                    <a:pt x="1828894" y="2061854"/>
                  </a:cubicBezTo>
                  <a:lnTo>
                    <a:pt x="1823981" y="2069624"/>
                  </a:lnTo>
                  <a:lnTo>
                    <a:pt x="1771108" y="2021299"/>
                  </a:lnTo>
                  <a:cubicBezTo>
                    <a:pt x="1711417" y="1971170"/>
                    <a:pt x="1649579" y="1923512"/>
                    <a:pt x="1585754" y="1878483"/>
                  </a:cubicBezTo>
                  <a:lnTo>
                    <a:pt x="1501790" y="1824413"/>
                  </a:lnTo>
                  <a:lnTo>
                    <a:pt x="1507689" y="1815957"/>
                  </a:lnTo>
                  <a:cubicBezTo>
                    <a:pt x="1792639" y="1444293"/>
                    <a:pt x="2241180" y="1204651"/>
                    <a:pt x="2745693" y="1204651"/>
                  </a:cubicBezTo>
                  <a:close/>
                  <a:moveTo>
                    <a:pt x="2745693" y="408397"/>
                  </a:moveTo>
                  <a:cubicBezTo>
                    <a:pt x="3479295" y="408397"/>
                    <a:pt x="4134561" y="743789"/>
                    <a:pt x="4566523" y="1269601"/>
                  </a:cubicBezTo>
                  <a:lnTo>
                    <a:pt x="4727266" y="1491950"/>
                  </a:lnTo>
                  <a:lnTo>
                    <a:pt x="4553695" y="1548469"/>
                  </a:lnTo>
                  <a:lnTo>
                    <a:pt x="4344173" y="1637399"/>
                  </a:lnTo>
                  <a:lnTo>
                    <a:pt x="4260070" y="1521062"/>
                  </a:lnTo>
                  <a:cubicBezTo>
                    <a:pt x="3900809" y="1083747"/>
                    <a:pt x="3355825" y="804803"/>
                    <a:pt x="2745693" y="804803"/>
                  </a:cubicBezTo>
                  <a:cubicBezTo>
                    <a:pt x="2135560" y="804803"/>
                    <a:pt x="1590578" y="1083747"/>
                    <a:pt x="1231316" y="1521062"/>
                  </a:cubicBezTo>
                  <a:lnTo>
                    <a:pt x="1152901" y="1629529"/>
                  </a:lnTo>
                  <a:lnTo>
                    <a:pt x="961920" y="1548469"/>
                  </a:lnTo>
                  <a:lnTo>
                    <a:pt x="768736" y="1485564"/>
                  </a:lnTo>
                  <a:lnTo>
                    <a:pt x="924863" y="1269601"/>
                  </a:lnTo>
                  <a:cubicBezTo>
                    <a:pt x="1356824" y="743789"/>
                    <a:pt x="2012092" y="408397"/>
                    <a:pt x="2745693" y="408397"/>
                  </a:cubicBezTo>
                  <a:close/>
                  <a:moveTo>
                    <a:pt x="4903035" y="0"/>
                  </a:moveTo>
                  <a:lnTo>
                    <a:pt x="4184653" y="0"/>
                  </a:lnTo>
                  <a:lnTo>
                    <a:pt x="4059043" y="129190"/>
                  </a:lnTo>
                  <a:lnTo>
                    <a:pt x="3948334" y="268079"/>
                  </a:lnTo>
                  <a:lnTo>
                    <a:pt x="3812883" y="206291"/>
                  </a:lnTo>
                  <a:cubicBezTo>
                    <a:pt x="3758140" y="183421"/>
                    <a:pt x="3702507" y="162257"/>
                    <a:pt x="3646049" y="142866"/>
                  </a:cubicBezTo>
                  <a:lnTo>
                    <a:pt x="3571242" y="119877"/>
                  </a:lnTo>
                  <a:lnTo>
                    <a:pt x="3651802" y="579"/>
                  </a:lnTo>
                  <a:lnTo>
                    <a:pt x="3652292" y="0"/>
                  </a:lnTo>
                  <a:lnTo>
                    <a:pt x="3151416" y="0"/>
                  </a:lnTo>
                  <a:lnTo>
                    <a:pt x="3141263" y="16019"/>
                  </a:lnTo>
                  <a:lnTo>
                    <a:pt x="3138312" y="21509"/>
                  </a:lnTo>
                  <a:lnTo>
                    <a:pt x="3117478" y="18010"/>
                  </a:lnTo>
                  <a:lnTo>
                    <a:pt x="2937972" y="0"/>
                  </a:lnTo>
                  <a:lnTo>
                    <a:pt x="2556506" y="0"/>
                  </a:lnTo>
                  <a:lnTo>
                    <a:pt x="2545735" y="383"/>
                  </a:lnTo>
                  <a:lnTo>
                    <a:pt x="2375728" y="18582"/>
                  </a:lnTo>
                  <a:lnTo>
                    <a:pt x="2374350" y="16019"/>
                  </a:lnTo>
                  <a:lnTo>
                    <a:pt x="2364197" y="0"/>
                  </a:lnTo>
                  <a:lnTo>
                    <a:pt x="1863321" y="0"/>
                  </a:lnTo>
                  <a:lnTo>
                    <a:pt x="1863811" y="579"/>
                  </a:lnTo>
                  <a:lnTo>
                    <a:pt x="1939907" y="113266"/>
                  </a:lnTo>
                  <a:lnTo>
                    <a:pt x="1789154" y="162845"/>
                  </a:lnTo>
                  <a:cubicBezTo>
                    <a:pt x="1729527" y="184782"/>
                    <a:pt x="1670862" y="208711"/>
                    <a:pt x="1613242" y="234551"/>
                  </a:cubicBezTo>
                  <a:lnTo>
                    <a:pt x="1560978" y="260174"/>
                  </a:lnTo>
                  <a:lnTo>
                    <a:pt x="1456570" y="129190"/>
                  </a:lnTo>
                  <a:lnTo>
                    <a:pt x="1330960" y="0"/>
                  </a:lnTo>
                  <a:lnTo>
                    <a:pt x="612578" y="0"/>
                  </a:lnTo>
                  <a:lnTo>
                    <a:pt x="704644" y="42180"/>
                  </a:lnTo>
                  <a:cubicBezTo>
                    <a:pt x="876662" y="130978"/>
                    <a:pt x="1030027" y="250855"/>
                    <a:pt x="1157315" y="394385"/>
                  </a:cubicBezTo>
                  <a:lnTo>
                    <a:pt x="1209439" y="459776"/>
                  </a:lnTo>
                  <a:lnTo>
                    <a:pt x="1125009" y="516537"/>
                  </a:lnTo>
                  <a:cubicBezTo>
                    <a:pt x="1074375" y="553118"/>
                    <a:pt x="1025027" y="591370"/>
                    <a:pt x="977045" y="631208"/>
                  </a:cubicBezTo>
                  <a:lnTo>
                    <a:pt x="890679" y="707959"/>
                  </a:lnTo>
                  <a:lnTo>
                    <a:pt x="854577" y="662670"/>
                  </a:lnTo>
                  <a:cubicBezTo>
                    <a:pt x="666054" y="450089"/>
                    <a:pt x="400282" y="307571"/>
                    <a:pt x="101256" y="279110"/>
                  </a:cubicBezTo>
                  <a:lnTo>
                    <a:pt x="0" y="274315"/>
                  </a:lnTo>
                  <a:lnTo>
                    <a:pt x="0" y="670503"/>
                  </a:lnTo>
                  <a:lnTo>
                    <a:pt x="124804" y="681515"/>
                  </a:lnTo>
                  <a:cubicBezTo>
                    <a:pt x="296455" y="712176"/>
                    <a:pt x="448107" y="800560"/>
                    <a:pt x="558966" y="925870"/>
                  </a:cubicBezTo>
                  <a:lnTo>
                    <a:pt x="613843" y="1003698"/>
                  </a:lnTo>
                  <a:lnTo>
                    <a:pt x="472010" y="1180370"/>
                  </a:lnTo>
                  <a:cubicBezTo>
                    <a:pt x="436248" y="1231627"/>
                    <a:pt x="402177" y="1284149"/>
                    <a:pt x="369874" y="1337858"/>
                  </a:cubicBezTo>
                  <a:lnTo>
                    <a:pt x="336858" y="1397242"/>
                  </a:lnTo>
                  <a:lnTo>
                    <a:pt x="256275" y="1385960"/>
                  </a:lnTo>
                  <a:lnTo>
                    <a:pt x="0" y="1373825"/>
                  </a:lnTo>
                  <a:lnTo>
                    <a:pt x="0" y="1788945"/>
                  </a:lnTo>
                  <a:lnTo>
                    <a:pt x="216450" y="1799193"/>
                  </a:lnTo>
                  <a:cubicBezTo>
                    <a:pt x="843901" y="1858915"/>
                    <a:pt x="1399580" y="2164800"/>
                    <a:pt x="1785827" y="2619187"/>
                  </a:cubicBezTo>
                  <a:lnTo>
                    <a:pt x="1856629" y="2709949"/>
                  </a:lnTo>
                  <a:lnTo>
                    <a:pt x="2360473" y="2709949"/>
                  </a:lnTo>
                  <a:lnTo>
                    <a:pt x="2343826" y="2681219"/>
                  </a:lnTo>
                  <a:cubicBezTo>
                    <a:pt x="2312786" y="2631381"/>
                    <a:pt x="2280208" y="2582601"/>
                    <a:pt x="2246156" y="2534945"/>
                  </a:cubicBezTo>
                  <a:lnTo>
                    <a:pt x="2106659" y="2356122"/>
                  </a:lnTo>
                  <a:lnTo>
                    <a:pt x="2151607" y="2291684"/>
                  </a:lnTo>
                  <a:cubicBezTo>
                    <a:pt x="2290610" y="2116963"/>
                    <a:pt x="2505071" y="2004954"/>
                    <a:pt x="2745692" y="2004954"/>
                  </a:cubicBezTo>
                  <a:cubicBezTo>
                    <a:pt x="2986312" y="2004954"/>
                    <a:pt x="3200772" y="2116963"/>
                    <a:pt x="3339777" y="2291684"/>
                  </a:cubicBezTo>
                  <a:lnTo>
                    <a:pt x="3395491" y="2373380"/>
                  </a:lnTo>
                  <a:lnTo>
                    <a:pt x="3269457" y="2534945"/>
                  </a:lnTo>
                  <a:cubicBezTo>
                    <a:pt x="3235406" y="2582601"/>
                    <a:pt x="3202827" y="2631381"/>
                    <a:pt x="3171787" y="2681219"/>
                  </a:cubicBezTo>
                  <a:lnTo>
                    <a:pt x="3155140" y="2709949"/>
                  </a:lnTo>
                  <a:lnTo>
                    <a:pt x="3658984" y="2709949"/>
                  </a:lnTo>
                  <a:lnTo>
                    <a:pt x="3729787" y="2619187"/>
                  </a:lnTo>
                  <a:cubicBezTo>
                    <a:pt x="4116033" y="2164800"/>
                    <a:pt x="4671712" y="1858915"/>
                    <a:pt x="5299164" y="1799193"/>
                  </a:cubicBezTo>
                  <a:lnTo>
                    <a:pt x="5515613" y="1788945"/>
                  </a:lnTo>
                  <a:lnTo>
                    <a:pt x="5515613" y="1373825"/>
                  </a:lnTo>
                  <a:lnTo>
                    <a:pt x="5259338" y="1385960"/>
                  </a:lnTo>
                  <a:lnTo>
                    <a:pt x="5156274" y="1400390"/>
                  </a:lnTo>
                  <a:lnTo>
                    <a:pt x="5121507" y="1337858"/>
                  </a:lnTo>
                  <a:cubicBezTo>
                    <a:pt x="5060941" y="1237156"/>
                    <a:pt x="4994153" y="1140618"/>
                    <a:pt x="4921676" y="1048781"/>
                  </a:cubicBezTo>
                  <a:lnTo>
                    <a:pt x="4892737" y="1016511"/>
                  </a:lnTo>
                  <a:lnTo>
                    <a:pt x="4956647" y="925870"/>
                  </a:lnTo>
                  <a:cubicBezTo>
                    <a:pt x="5067506" y="800560"/>
                    <a:pt x="5219159" y="712176"/>
                    <a:pt x="5390810" y="681515"/>
                  </a:cubicBezTo>
                  <a:lnTo>
                    <a:pt x="5515613" y="670503"/>
                  </a:lnTo>
                  <a:lnTo>
                    <a:pt x="5515613" y="274315"/>
                  </a:lnTo>
                  <a:lnTo>
                    <a:pt x="5414358" y="279110"/>
                  </a:lnTo>
                  <a:cubicBezTo>
                    <a:pt x="5115331" y="307571"/>
                    <a:pt x="4849560" y="450089"/>
                    <a:pt x="4661036" y="662670"/>
                  </a:cubicBezTo>
                  <a:lnTo>
                    <a:pt x="4612886" y="723075"/>
                  </a:lnTo>
                  <a:lnTo>
                    <a:pt x="4422791" y="558391"/>
                  </a:lnTo>
                  <a:lnTo>
                    <a:pt x="4298306" y="469648"/>
                  </a:lnTo>
                  <a:lnTo>
                    <a:pt x="4358299" y="394385"/>
                  </a:lnTo>
                  <a:cubicBezTo>
                    <a:pt x="4485586" y="250855"/>
                    <a:pt x="4638952" y="130978"/>
                    <a:pt x="4810969" y="4218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D6A06E7-25AB-40EF-9D79-7A95E4014A39}"/>
              </a:ext>
            </a:extLst>
          </p:cNvPr>
          <p:cNvGrpSpPr/>
          <p:nvPr/>
        </p:nvGrpSpPr>
        <p:grpSpPr>
          <a:xfrm>
            <a:off x="3579984" y="1439057"/>
            <a:ext cx="2160000" cy="996923"/>
            <a:chOff x="458181" y="459324"/>
            <a:chExt cx="2340000" cy="108000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B21249D7-36C2-41F7-9D02-6B32638EA017}"/>
                </a:ext>
              </a:extLst>
            </p:cNvPr>
            <p:cNvSpPr/>
            <p:nvPr/>
          </p:nvSpPr>
          <p:spPr>
            <a:xfrm>
              <a:off x="458181" y="459324"/>
              <a:ext cx="2340000" cy="108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411346B-9BCE-45C8-8F65-BB6EFC288AF0}"/>
                </a:ext>
              </a:extLst>
            </p:cNvPr>
            <p:cNvSpPr/>
            <p:nvPr/>
          </p:nvSpPr>
          <p:spPr>
            <a:xfrm flipH="1">
              <a:off x="458181" y="459324"/>
              <a:ext cx="2340000" cy="1080000"/>
            </a:xfrm>
            <a:custGeom>
              <a:avLst/>
              <a:gdLst>
                <a:gd name="connsiteX0" fmla="*/ 0 w 5515613"/>
                <a:gd name="connsiteY0" fmla="*/ 2185351 h 2709949"/>
                <a:gd name="connsiteX1" fmla="*/ 0 w 5515613"/>
                <a:gd name="connsiteY1" fmla="*/ 2585199 h 2709949"/>
                <a:gd name="connsiteX2" fmla="*/ 140060 w 5515613"/>
                <a:gd name="connsiteY2" fmla="*/ 2591831 h 2709949"/>
                <a:gd name="connsiteX3" fmla="*/ 537159 w 5515613"/>
                <a:gd name="connsiteY3" fmla="*/ 2683283 h 2709949"/>
                <a:gd name="connsiteX4" fmla="*/ 599987 w 5515613"/>
                <a:gd name="connsiteY4" fmla="*/ 2709949 h 2709949"/>
                <a:gd name="connsiteX5" fmla="*/ 1322735 w 5515613"/>
                <a:gd name="connsiteY5" fmla="*/ 2709949 h 2709949"/>
                <a:gd name="connsiteX6" fmla="*/ 1249519 w 5515613"/>
                <a:gd name="connsiteY6" fmla="*/ 2643031 h 2709949"/>
                <a:gd name="connsiteX7" fmla="*/ 178420 w 5515613"/>
                <a:gd name="connsiteY7" fmla="*/ 2193799 h 2709949"/>
                <a:gd name="connsiteX8" fmla="*/ 5515613 w 5515613"/>
                <a:gd name="connsiteY8" fmla="*/ 2185351 h 2709949"/>
                <a:gd name="connsiteX9" fmla="*/ 5337193 w 5515613"/>
                <a:gd name="connsiteY9" fmla="*/ 2193799 h 2709949"/>
                <a:gd name="connsiteX10" fmla="*/ 4266094 w 5515613"/>
                <a:gd name="connsiteY10" fmla="*/ 2643031 h 2709949"/>
                <a:gd name="connsiteX11" fmla="*/ 4192878 w 5515613"/>
                <a:gd name="connsiteY11" fmla="*/ 2709949 h 2709949"/>
                <a:gd name="connsiteX12" fmla="*/ 4915627 w 5515613"/>
                <a:gd name="connsiteY12" fmla="*/ 2709949 h 2709949"/>
                <a:gd name="connsiteX13" fmla="*/ 4978455 w 5515613"/>
                <a:gd name="connsiteY13" fmla="*/ 2683283 h 2709949"/>
                <a:gd name="connsiteX14" fmla="*/ 5375554 w 5515613"/>
                <a:gd name="connsiteY14" fmla="*/ 2591831 h 2709949"/>
                <a:gd name="connsiteX15" fmla="*/ 5515613 w 5515613"/>
                <a:gd name="connsiteY15" fmla="*/ 2585199 h 2709949"/>
                <a:gd name="connsiteX16" fmla="*/ 2745693 w 5515613"/>
                <a:gd name="connsiteY16" fmla="*/ 1204651 h 2709949"/>
                <a:gd name="connsiteX17" fmla="*/ 3950955 w 5515613"/>
                <a:gd name="connsiteY17" fmla="*/ 1774706 h 2709949"/>
                <a:gd name="connsiteX18" fmla="*/ 3995445 w 5515613"/>
                <a:gd name="connsiteY18" fmla="*/ 1836248 h 2709949"/>
                <a:gd name="connsiteX19" fmla="*/ 3929859 w 5515613"/>
                <a:gd name="connsiteY19" fmla="*/ 1878483 h 2709949"/>
                <a:gd name="connsiteX20" fmla="*/ 3744505 w 5515613"/>
                <a:gd name="connsiteY20" fmla="*/ 2021299 h 2709949"/>
                <a:gd name="connsiteX21" fmla="*/ 3676277 w 5515613"/>
                <a:gd name="connsiteY21" fmla="*/ 2083660 h 2709949"/>
                <a:gd name="connsiteX22" fmla="*/ 3662489 w 5515613"/>
                <a:gd name="connsiteY22" fmla="*/ 2061854 h 2709949"/>
                <a:gd name="connsiteX23" fmla="*/ 2745692 w 5515613"/>
                <a:gd name="connsiteY23" fmla="*/ 1609156 h 2709949"/>
                <a:gd name="connsiteX24" fmla="*/ 1828894 w 5515613"/>
                <a:gd name="connsiteY24" fmla="*/ 2061854 h 2709949"/>
                <a:gd name="connsiteX25" fmla="*/ 1823981 w 5515613"/>
                <a:gd name="connsiteY25" fmla="*/ 2069624 h 2709949"/>
                <a:gd name="connsiteX26" fmla="*/ 1771108 w 5515613"/>
                <a:gd name="connsiteY26" fmla="*/ 2021299 h 2709949"/>
                <a:gd name="connsiteX27" fmla="*/ 1585754 w 5515613"/>
                <a:gd name="connsiteY27" fmla="*/ 1878483 h 2709949"/>
                <a:gd name="connsiteX28" fmla="*/ 1501790 w 5515613"/>
                <a:gd name="connsiteY28" fmla="*/ 1824413 h 2709949"/>
                <a:gd name="connsiteX29" fmla="*/ 1507689 w 5515613"/>
                <a:gd name="connsiteY29" fmla="*/ 1815957 h 2709949"/>
                <a:gd name="connsiteX30" fmla="*/ 2745693 w 5515613"/>
                <a:gd name="connsiteY30" fmla="*/ 1204651 h 2709949"/>
                <a:gd name="connsiteX31" fmla="*/ 2745693 w 5515613"/>
                <a:gd name="connsiteY31" fmla="*/ 408397 h 2709949"/>
                <a:gd name="connsiteX32" fmla="*/ 4566523 w 5515613"/>
                <a:gd name="connsiteY32" fmla="*/ 1269601 h 2709949"/>
                <a:gd name="connsiteX33" fmla="*/ 4727266 w 5515613"/>
                <a:gd name="connsiteY33" fmla="*/ 1491950 h 2709949"/>
                <a:gd name="connsiteX34" fmla="*/ 4553695 w 5515613"/>
                <a:gd name="connsiteY34" fmla="*/ 1548469 h 2709949"/>
                <a:gd name="connsiteX35" fmla="*/ 4344173 w 5515613"/>
                <a:gd name="connsiteY35" fmla="*/ 1637399 h 2709949"/>
                <a:gd name="connsiteX36" fmla="*/ 4260070 w 5515613"/>
                <a:gd name="connsiteY36" fmla="*/ 1521062 h 2709949"/>
                <a:gd name="connsiteX37" fmla="*/ 2745693 w 5515613"/>
                <a:gd name="connsiteY37" fmla="*/ 804803 h 2709949"/>
                <a:gd name="connsiteX38" fmla="*/ 1231316 w 5515613"/>
                <a:gd name="connsiteY38" fmla="*/ 1521062 h 2709949"/>
                <a:gd name="connsiteX39" fmla="*/ 1152901 w 5515613"/>
                <a:gd name="connsiteY39" fmla="*/ 1629529 h 2709949"/>
                <a:gd name="connsiteX40" fmla="*/ 961920 w 5515613"/>
                <a:gd name="connsiteY40" fmla="*/ 1548469 h 2709949"/>
                <a:gd name="connsiteX41" fmla="*/ 768736 w 5515613"/>
                <a:gd name="connsiteY41" fmla="*/ 1485564 h 2709949"/>
                <a:gd name="connsiteX42" fmla="*/ 924863 w 5515613"/>
                <a:gd name="connsiteY42" fmla="*/ 1269601 h 2709949"/>
                <a:gd name="connsiteX43" fmla="*/ 2745693 w 5515613"/>
                <a:gd name="connsiteY43" fmla="*/ 408397 h 2709949"/>
                <a:gd name="connsiteX44" fmla="*/ 4903035 w 5515613"/>
                <a:gd name="connsiteY44" fmla="*/ 0 h 2709949"/>
                <a:gd name="connsiteX45" fmla="*/ 4184653 w 5515613"/>
                <a:gd name="connsiteY45" fmla="*/ 0 h 2709949"/>
                <a:gd name="connsiteX46" fmla="*/ 4059043 w 5515613"/>
                <a:gd name="connsiteY46" fmla="*/ 129190 h 2709949"/>
                <a:gd name="connsiteX47" fmla="*/ 3948334 w 5515613"/>
                <a:gd name="connsiteY47" fmla="*/ 268079 h 2709949"/>
                <a:gd name="connsiteX48" fmla="*/ 3812883 w 5515613"/>
                <a:gd name="connsiteY48" fmla="*/ 206291 h 2709949"/>
                <a:gd name="connsiteX49" fmla="*/ 3646049 w 5515613"/>
                <a:gd name="connsiteY49" fmla="*/ 142866 h 2709949"/>
                <a:gd name="connsiteX50" fmla="*/ 3571242 w 5515613"/>
                <a:gd name="connsiteY50" fmla="*/ 119877 h 2709949"/>
                <a:gd name="connsiteX51" fmla="*/ 3651802 w 5515613"/>
                <a:gd name="connsiteY51" fmla="*/ 579 h 2709949"/>
                <a:gd name="connsiteX52" fmla="*/ 3652292 w 5515613"/>
                <a:gd name="connsiteY52" fmla="*/ 0 h 2709949"/>
                <a:gd name="connsiteX53" fmla="*/ 3151416 w 5515613"/>
                <a:gd name="connsiteY53" fmla="*/ 0 h 2709949"/>
                <a:gd name="connsiteX54" fmla="*/ 3141263 w 5515613"/>
                <a:gd name="connsiteY54" fmla="*/ 16019 h 2709949"/>
                <a:gd name="connsiteX55" fmla="*/ 3138312 w 5515613"/>
                <a:gd name="connsiteY55" fmla="*/ 21509 h 2709949"/>
                <a:gd name="connsiteX56" fmla="*/ 3117478 w 5515613"/>
                <a:gd name="connsiteY56" fmla="*/ 18010 h 2709949"/>
                <a:gd name="connsiteX57" fmla="*/ 2937972 w 5515613"/>
                <a:gd name="connsiteY57" fmla="*/ 0 h 2709949"/>
                <a:gd name="connsiteX58" fmla="*/ 2556506 w 5515613"/>
                <a:gd name="connsiteY58" fmla="*/ 0 h 2709949"/>
                <a:gd name="connsiteX59" fmla="*/ 2545735 w 5515613"/>
                <a:gd name="connsiteY59" fmla="*/ 383 h 2709949"/>
                <a:gd name="connsiteX60" fmla="*/ 2375728 w 5515613"/>
                <a:gd name="connsiteY60" fmla="*/ 18582 h 2709949"/>
                <a:gd name="connsiteX61" fmla="*/ 2374350 w 5515613"/>
                <a:gd name="connsiteY61" fmla="*/ 16019 h 2709949"/>
                <a:gd name="connsiteX62" fmla="*/ 2364197 w 5515613"/>
                <a:gd name="connsiteY62" fmla="*/ 0 h 2709949"/>
                <a:gd name="connsiteX63" fmla="*/ 1863321 w 5515613"/>
                <a:gd name="connsiteY63" fmla="*/ 0 h 2709949"/>
                <a:gd name="connsiteX64" fmla="*/ 1863811 w 5515613"/>
                <a:gd name="connsiteY64" fmla="*/ 579 h 2709949"/>
                <a:gd name="connsiteX65" fmla="*/ 1939907 w 5515613"/>
                <a:gd name="connsiteY65" fmla="*/ 113266 h 2709949"/>
                <a:gd name="connsiteX66" fmla="*/ 1789154 w 5515613"/>
                <a:gd name="connsiteY66" fmla="*/ 162845 h 2709949"/>
                <a:gd name="connsiteX67" fmla="*/ 1613242 w 5515613"/>
                <a:gd name="connsiteY67" fmla="*/ 234551 h 2709949"/>
                <a:gd name="connsiteX68" fmla="*/ 1560978 w 5515613"/>
                <a:gd name="connsiteY68" fmla="*/ 260174 h 2709949"/>
                <a:gd name="connsiteX69" fmla="*/ 1456570 w 5515613"/>
                <a:gd name="connsiteY69" fmla="*/ 129190 h 2709949"/>
                <a:gd name="connsiteX70" fmla="*/ 1330960 w 5515613"/>
                <a:gd name="connsiteY70" fmla="*/ 0 h 2709949"/>
                <a:gd name="connsiteX71" fmla="*/ 612578 w 5515613"/>
                <a:gd name="connsiteY71" fmla="*/ 0 h 2709949"/>
                <a:gd name="connsiteX72" fmla="*/ 704644 w 5515613"/>
                <a:gd name="connsiteY72" fmla="*/ 42180 h 2709949"/>
                <a:gd name="connsiteX73" fmla="*/ 1157315 w 5515613"/>
                <a:gd name="connsiteY73" fmla="*/ 394385 h 2709949"/>
                <a:gd name="connsiteX74" fmla="*/ 1209439 w 5515613"/>
                <a:gd name="connsiteY74" fmla="*/ 459776 h 2709949"/>
                <a:gd name="connsiteX75" fmla="*/ 1125009 w 5515613"/>
                <a:gd name="connsiteY75" fmla="*/ 516537 h 2709949"/>
                <a:gd name="connsiteX76" fmla="*/ 977045 w 5515613"/>
                <a:gd name="connsiteY76" fmla="*/ 631208 h 2709949"/>
                <a:gd name="connsiteX77" fmla="*/ 890679 w 5515613"/>
                <a:gd name="connsiteY77" fmla="*/ 707959 h 2709949"/>
                <a:gd name="connsiteX78" fmla="*/ 854577 w 5515613"/>
                <a:gd name="connsiteY78" fmla="*/ 662670 h 2709949"/>
                <a:gd name="connsiteX79" fmla="*/ 101256 w 5515613"/>
                <a:gd name="connsiteY79" fmla="*/ 279110 h 2709949"/>
                <a:gd name="connsiteX80" fmla="*/ 0 w 5515613"/>
                <a:gd name="connsiteY80" fmla="*/ 274315 h 2709949"/>
                <a:gd name="connsiteX81" fmla="*/ 0 w 5515613"/>
                <a:gd name="connsiteY81" fmla="*/ 670503 h 2709949"/>
                <a:gd name="connsiteX82" fmla="*/ 124804 w 5515613"/>
                <a:gd name="connsiteY82" fmla="*/ 681515 h 2709949"/>
                <a:gd name="connsiteX83" fmla="*/ 558966 w 5515613"/>
                <a:gd name="connsiteY83" fmla="*/ 925870 h 2709949"/>
                <a:gd name="connsiteX84" fmla="*/ 613843 w 5515613"/>
                <a:gd name="connsiteY84" fmla="*/ 1003698 h 2709949"/>
                <a:gd name="connsiteX85" fmla="*/ 472010 w 5515613"/>
                <a:gd name="connsiteY85" fmla="*/ 1180370 h 2709949"/>
                <a:gd name="connsiteX86" fmla="*/ 369874 w 5515613"/>
                <a:gd name="connsiteY86" fmla="*/ 1337858 h 2709949"/>
                <a:gd name="connsiteX87" fmla="*/ 336858 w 5515613"/>
                <a:gd name="connsiteY87" fmla="*/ 1397242 h 2709949"/>
                <a:gd name="connsiteX88" fmla="*/ 256275 w 5515613"/>
                <a:gd name="connsiteY88" fmla="*/ 1385960 h 2709949"/>
                <a:gd name="connsiteX89" fmla="*/ 0 w 5515613"/>
                <a:gd name="connsiteY89" fmla="*/ 1373825 h 2709949"/>
                <a:gd name="connsiteX90" fmla="*/ 0 w 5515613"/>
                <a:gd name="connsiteY90" fmla="*/ 1788945 h 2709949"/>
                <a:gd name="connsiteX91" fmla="*/ 216450 w 5515613"/>
                <a:gd name="connsiteY91" fmla="*/ 1799193 h 2709949"/>
                <a:gd name="connsiteX92" fmla="*/ 1785827 w 5515613"/>
                <a:gd name="connsiteY92" fmla="*/ 2619187 h 2709949"/>
                <a:gd name="connsiteX93" fmla="*/ 1856629 w 5515613"/>
                <a:gd name="connsiteY93" fmla="*/ 2709949 h 2709949"/>
                <a:gd name="connsiteX94" fmla="*/ 2360473 w 5515613"/>
                <a:gd name="connsiteY94" fmla="*/ 2709949 h 2709949"/>
                <a:gd name="connsiteX95" fmla="*/ 2343826 w 5515613"/>
                <a:gd name="connsiteY95" fmla="*/ 2681219 h 2709949"/>
                <a:gd name="connsiteX96" fmla="*/ 2246156 w 5515613"/>
                <a:gd name="connsiteY96" fmla="*/ 2534945 h 2709949"/>
                <a:gd name="connsiteX97" fmla="*/ 2106659 w 5515613"/>
                <a:gd name="connsiteY97" fmla="*/ 2356122 h 2709949"/>
                <a:gd name="connsiteX98" fmla="*/ 2151607 w 5515613"/>
                <a:gd name="connsiteY98" fmla="*/ 2291684 h 2709949"/>
                <a:gd name="connsiteX99" fmla="*/ 2745692 w 5515613"/>
                <a:gd name="connsiteY99" fmla="*/ 2004954 h 2709949"/>
                <a:gd name="connsiteX100" fmla="*/ 3339777 w 5515613"/>
                <a:gd name="connsiteY100" fmla="*/ 2291684 h 2709949"/>
                <a:gd name="connsiteX101" fmla="*/ 3395491 w 5515613"/>
                <a:gd name="connsiteY101" fmla="*/ 2373380 h 2709949"/>
                <a:gd name="connsiteX102" fmla="*/ 3269457 w 5515613"/>
                <a:gd name="connsiteY102" fmla="*/ 2534945 h 2709949"/>
                <a:gd name="connsiteX103" fmla="*/ 3171787 w 5515613"/>
                <a:gd name="connsiteY103" fmla="*/ 2681219 h 2709949"/>
                <a:gd name="connsiteX104" fmla="*/ 3155140 w 5515613"/>
                <a:gd name="connsiteY104" fmla="*/ 2709949 h 2709949"/>
                <a:gd name="connsiteX105" fmla="*/ 3658984 w 5515613"/>
                <a:gd name="connsiteY105" fmla="*/ 2709949 h 2709949"/>
                <a:gd name="connsiteX106" fmla="*/ 3729787 w 5515613"/>
                <a:gd name="connsiteY106" fmla="*/ 2619187 h 2709949"/>
                <a:gd name="connsiteX107" fmla="*/ 5299164 w 5515613"/>
                <a:gd name="connsiteY107" fmla="*/ 1799193 h 2709949"/>
                <a:gd name="connsiteX108" fmla="*/ 5515613 w 5515613"/>
                <a:gd name="connsiteY108" fmla="*/ 1788945 h 2709949"/>
                <a:gd name="connsiteX109" fmla="*/ 5515613 w 5515613"/>
                <a:gd name="connsiteY109" fmla="*/ 1373825 h 2709949"/>
                <a:gd name="connsiteX110" fmla="*/ 5259338 w 5515613"/>
                <a:gd name="connsiteY110" fmla="*/ 1385960 h 2709949"/>
                <a:gd name="connsiteX111" fmla="*/ 5156274 w 5515613"/>
                <a:gd name="connsiteY111" fmla="*/ 1400390 h 2709949"/>
                <a:gd name="connsiteX112" fmla="*/ 5121507 w 5515613"/>
                <a:gd name="connsiteY112" fmla="*/ 1337858 h 2709949"/>
                <a:gd name="connsiteX113" fmla="*/ 4921676 w 5515613"/>
                <a:gd name="connsiteY113" fmla="*/ 1048781 h 2709949"/>
                <a:gd name="connsiteX114" fmla="*/ 4892737 w 5515613"/>
                <a:gd name="connsiteY114" fmla="*/ 1016511 h 2709949"/>
                <a:gd name="connsiteX115" fmla="*/ 4956647 w 5515613"/>
                <a:gd name="connsiteY115" fmla="*/ 925870 h 2709949"/>
                <a:gd name="connsiteX116" fmla="*/ 5390810 w 5515613"/>
                <a:gd name="connsiteY116" fmla="*/ 681515 h 2709949"/>
                <a:gd name="connsiteX117" fmla="*/ 5515613 w 5515613"/>
                <a:gd name="connsiteY117" fmla="*/ 670503 h 2709949"/>
                <a:gd name="connsiteX118" fmla="*/ 5515613 w 5515613"/>
                <a:gd name="connsiteY118" fmla="*/ 274315 h 2709949"/>
                <a:gd name="connsiteX119" fmla="*/ 5414358 w 5515613"/>
                <a:gd name="connsiteY119" fmla="*/ 279110 h 2709949"/>
                <a:gd name="connsiteX120" fmla="*/ 4661036 w 5515613"/>
                <a:gd name="connsiteY120" fmla="*/ 662670 h 2709949"/>
                <a:gd name="connsiteX121" fmla="*/ 4612886 w 5515613"/>
                <a:gd name="connsiteY121" fmla="*/ 723075 h 2709949"/>
                <a:gd name="connsiteX122" fmla="*/ 4422791 w 5515613"/>
                <a:gd name="connsiteY122" fmla="*/ 558391 h 2709949"/>
                <a:gd name="connsiteX123" fmla="*/ 4298306 w 5515613"/>
                <a:gd name="connsiteY123" fmla="*/ 469648 h 2709949"/>
                <a:gd name="connsiteX124" fmla="*/ 4358299 w 5515613"/>
                <a:gd name="connsiteY124" fmla="*/ 394385 h 2709949"/>
                <a:gd name="connsiteX125" fmla="*/ 4810969 w 5515613"/>
                <a:gd name="connsiteY125" fmla="*/ 42180 h 270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5515613" h="2709949">
                  <a:moveTo>
                    <a:pt x="0" y="2185351"/>
                  </a:moveTo>
                  <a:lnTo>
                    <a:pt x="0" y="2585199"/>
                  </a:lnTo>
                  <a:lnTo>
                    <a:pt x="140060" y="2591831"/>
                  </a:lnTo>
                  <a:cubicBezTo>
                    <a:pt x="278503" y="2605008"/>
                    <a:pt x="411667" y="2636290"/>
                    <a:pt x="537159" y="2683283"/>
                  </a:cubicBezTo>
                  <a:lnTo>
                    <a:pt x="599987" y="2709949"/>
                  </a:lnTo>
                  <a:lnTo>
                    <a:pt x="1322735" y="2709949"/>
                  </a:lnTo>
                  <a:lnTo>
                    <a:pt x="1249519" y="2643031"/>
                  </a:lnTo>
                  <a:cubicBezTo>
                    <a:pt x="954074" y="2394914"/>
                    <a:pt x="584302" y="2232431"/>
                    <a:pt x="178420" y="2193799"/>
                  </a:cubicBezTo>
                  <a:close/>
                  <a:moveTo>
                    <a:pt x="5515613" y="2185351"/>
                  </a:moveTo>
                  <a:lnTo>
                    <a:pt x="5337193" y="2193799"/>
                  </a:lnTo>
                  <a:cubicBezTo>
                    <a:pt x="4931311" y="2232431"/>
                    <a:pt x="4561539" y="2394914"/>
                    <a:pt x="4266094" y="2643031"/>
                  </a:cubicBezTo>
                  <a:lnTo>
                    <a:pt x="4192878" y="2709949"/>
                  </a:lnTo>
                  <a:lnTo>
                    <a:pt x="4915627" y="2709949"/>
                  </a:lnTo>
                  <a:lnTo>
                    <a:pt x="4978455" y="2683283"/>
                  </a:lnTo>
                  <a:cubicBezTo>
                    <a:pt x="5103946" y="2636290"/>
                    <a:pt x="5237111" y="2605008"/>
                    <a:pt x="5375554" y="2591831"/>
                  </a:cubicBezTo>
                  <a:lnTo>
                    <a:pt x="5515613" y="2585199"/>
                  </a:lnTo>
                  <a:close/>
                  <a:moveTo>
                    <a:pt x="2745693" y="1204651"/>
                  </a:moveTo>
                  <a:cubicBezTo>
                    <a:pt x="3231287" y="1204651"/>
                    <a:pt x="3665027" y="1426656"/>
                    <a:pt x="3950955" y="1774706"/>
                  </a:cubicBezTo>
                  <a:lnTo>
                    <a:pt x="3995445" y="1836248"/>
                  </a:lnTo>
                  <a:lnTo>
                    <a:pt x="3929859" y="1878483"/>
                  </a:lnTo>
                  <a:cubicBezTo>
                    <a:pt x="3866034" y="1923512"/>
                    <a:pt x="3804197" y="1971170"/>
                    <a:pt x="3744505" y="2021299"/>
                  </a:cubicBezTo>
                  <a:lnTo>
                    <a:pt x="3676277" y="2083660"/>
                  </a:lnTo>
                  <a:lnTo>
                    <a:pt x="3662489" y="2061854"/>
                  </a:lnTo>
                  <a:cubicBezTo>
                    <a:pt x="3451470" y="1786621"/>
                    <a:pt x="3119306" y="1609156"/>
                    <a:pt x="2745692" y="1609156"/>
                  </a:cubicBezTo>
                  <a:cubicBezTo>
                    <a:pt x="2372078" y="1609156"/>
                    <a:pt x="2039913" y="1786621"/>
                    <a:pt x="1828894" y="2061854"/>
                  </a:cubicBezTo>
                  <a:lnTo>
                    <a:pt x="1823981" y="2069624"/>
                  </a:lnTo>
                  <a:lnTo>
                    <a:pt x="1771108" y="2021299"/>
                  </a:lnTo>
                  <a:cubicBezTo>
                    <a:pt x="1711417" y="1971170"/>
                    <a:pt x="1649579" y="1923512"/>
                    <a:pt x="1585754" y="1878483"/>
                  </a:cubicBezTo>
                  <a:lnTo>
                    <a:pt x="1501790" y="1824413"/>
                  </a:lnTo>
                  <a:lnTo>
                    <a:pt x="1507689" y="1815957"/>
                  </a:lnTo>
                  <a:cubicBezTo>
                    <a:pt x="1792639" y="1444293"/>
                    <a:pt x="2241180" y="1204651"/>
                    <a:pt x="2745693" y="1204651"/>
                  </a:cubicBezTo>
                  <a:close/>
                  <a:moveTo>
                    <a:pt x="2745693" y="408397"/>
                  </a:moveTo>
                  <a:cubicBezTo>
                    <a:pt x="3479295" y="408397"/>
                    <a:pt x="4134561" y="743789"/>
                    <a:pt x="4566523" y="1269601"/>
                  </a:cubicBezTo>
                  <a:lnTo>
                    <a:pt x="4727266" y="1491950"/>
                  </a:lnTo>
                  <a:lnTo>
                    <a:pt x="4553695" y="1548469"/>
                  </a:lnTo>
                  <a:lnTo>
                    <a:pt x="4344173" y="1637399"/>
                  </a:lnTo>
                  <a:lnTo>
                    <a:pt x="4260070" y="1521062"/>
                  </a:lnTo>
                  <a:cubicBezTo>
                    <a:pt x="3900809" y="1083747"/>
                    <a:pt x="3355825" y="804803"/>
                    <a:pt x="2745693" y="804803"/>
                  </a:cubicBezTo>
                  <a:cubicBezTo>
                    <a:pt x="2135560" y="804803"/>
                    <a:pt x="1590578" y="1083747"/>
                    <a:pt x="1231316" y="1521062"/>
                  </a:cubicBezTo>
                  <a:lnTo>
                    <a:pt x="1152901" y="1629529"/>
                  </a:lnTo>
                  <a:lnTo>
                    <a:pt x="961920" y="1548469"/>
                  </a:lnTo>
                  <a:lnTo>
                    <a:pt x="768736" y="1485564"/>
                  </a:lnTo>
                  <a:lnTo>
                    <a:pt x="924863" y="1269601"/>
                  </a:lnTo>
                  <a:cubicBezTo>
                    <a:pt x="1356824" y="743789"/>
                    <a:pt x="2012092" y="408397"/>
                    <a:pt x="2745693" y="408397"/>
                  </a:cubicBezTo>
                  <a:close/>
                  <a:moveTo>
                    <a:pt x="4903035" y="0"/>
                  </a:moveTo>
                  <a:lnTo>
                    <a:pt x="4184653" y="0"/>
                  </a:lnTo>
                  <a:lnTo>
                    <a:pt x="4059043" y="129190"/>
                  </a:lnTo>
                  <a:lnTo>
                    <a:pt x="3948334" y="268079"/>
                  </a:lnTo>
                  <a:lnTo>
                    <a:pt x="3812883" y="206291"/>
                  </a:lnTo>
                  <a:cubicBezTo>
                    <a:pt x="3758140" y="183421"/>
                    <a:pt x="3702507" y="162257"/>
                    <a:pt x="3646049" y="142866"/>
                  </a:cubicBezTo>
                  <a:lnTo>
                    <a:pt x="3571242" y="119877"/>
                  </a:lnTo>
                  <a:lnTo>
                    <a:pt x="3651802" y="579"/>
                  </a:lnTo>
                  <a:lnTo>
                    <a:pt x="3652292" y="0"/>
                  </a:lnTo>
                  <a:lnTo>
                    <a:pt x="3151416" y="0"/>
                  </a:lnTo>
                  <a:lnTo>
                    <a:pt x="3141263" y="16019"/>
                  </a:lnTo>
                  <a:lnTo>
                    <a:pt x="3138312" y="21509"/>
                  </a:lnTo>
                  <a:lnTo>
                    <a:pt x="3117478" y="18010"/>
                  </a:lnTo>
                  <a:lnTo>
                    <a:pt x="2937972" y="0"/>
                  </a:lnTo>
                  <a:lnTo>
                    <a:pt x="2556506" y="0"/>
                  </a:lnTo>
                  <a:lnTo>
                    <a:pt x="2545735" y="383"/>
                  </a:lnTo>
                  <a:lnTo>
                    <a:pt x="2375728" y="18582"/>
                  </a:lnTo>
                  <a:lnTo>
                    <a:pt x="2374350" y="16019"/>
                  </a:lnTo>
                  <a:lnTo>
                    <a:pt x="2364197" y="0"/>
                  </a:lnTo>
                  <a:lnTo>
                    <a:pt x="1863321" y="0"/>
                  </a:lnTo>
                  <a:lnTo>
                    <a:pt x="1863811" y="579"/>
                  </a:lnTo>
                  <a:lnTo>
                    <a:pt x="1939907" y="113266"/>
                  </a:lnTo>
                  <a:lnTo>
                    <a:pt x="1789154" y="162845"/>
                  </a:lnTo>
                  <a:cubicBezTo>
                    <a:pt x="1729527" y="184782"/>
                    <a:pt x="1670862" y="208711"/>
                    <a:pt x="1613242" y="234551"/>
                  </a:cubicBezTo>
                  <a:lnTo>
                    <a:pt x="1560978" y="260174"/>
                  </a:lnTo>
                  <a:lnTo>
                    <a:pt x="1456570" y="129190"/>
                  </a:lnTo>
                  <a:lnTo>
                    <a:pt x="1330960" y="0"/>
                  </a:lnTo>
                  <a:lnTo>
                    <a:pt x="612578" y="0"/>
                  </a:lnTo>
                  <a:lnTo>
                    <a:pt x="704644" y="42180"/>
                  </a:lnTo>
                  <a:cubicBezTo>
                    <a:pt x="876662" y="130978"/>
                    <a:pt x="1030027" y="250855"/>
                    <a:pt x="1157315" y="394385"/>
                  </a:cubicBezTo>
                  <a:lnTo>
                    <a:pt x="1209439" y="459776"/>
                  </a:lnTo>
                  <a:lnTo>
                    <a:pt x="1125009" y="516537"/>
                  </a:lnTo>
                  <a:cubicBezTo>
                    <a:pt x="1074375" y="553118"/>
                    <a:pt x="1025027" y="591370"/>
                    <a:pt x="977045" y="631208"/>
                  </a:cubicBezTo>
                  <a:lnTo>
                    <a:pt x="890679" y="707959"/>
                  </a:lnTo>
                  <a:lnTo>
                    <a:pt x="854577" y="662670"/>
                  </a:lnTo>
                  <a:cubicBezTo>
                    <a:pt x="666054" y="450089"/>
                    <a:pt x="400282" y="307571"/>
                    <a:pt x="101256" y="279110"/>
                  </a:cubicBezTo>
                  <a:lnTo>
                    <a:pt x="0" y="274315"/>
                  </a:lnTo>
                  <a:lnTo>
                    <a:pt x="0" y="670503"/>
                  </a:lnTo>
                  <a:lnTo>
                    <a:pt x="124804" y="681515"/>
                  </a:lnTo>
                  <a:cubicBezTo>
                    <a:pt x="296455" y="712176"/>
                    <a:pt x="448107" y="800560"/>
                    <a:pt x="558966" y="925870"/>
                  </a:cubicBezTo>
                  <a:lnTo>
                    <a:pt x="613843" y="1003698"/>
                  </a:lnTo>
                  <a:lnTo>
                    <a:pt x="472010" y="1180370"/>
                  </a:lnTo>
                  <a:cubicBezTo>
                    <a:pt x="436248" y="1231627"/>
                    <a:pt x="402177" y="1284149"/>
                    <a:pt x="369874" y="1337858"/>
                  </a:cubicBezTo>
                  <a:lnTo>
                    <a:pt x="336858" y="1397242"/>
                  </a:lnTo>
                  <a:lnTo>
                    <a:pt x="256275" y="1385960"/>
                  </a:lnTo>
                  <a:lnTo>
                    <a:pt x="0" y="1373825"/>
                  </a:lnTo>
                  <a:lnTo>
                    <a:pt x="0" y="1788945"/>
                  </a:lnTo>
                  <a:lnTo>
                    <a:pt x="216450" y="1799193"/>
                  </a:lnTo>
                  <a:cubicBezTo>
                    <a:pt x="843901" y="1858915"/>
                    <a:pt x="1399580" y="2164800"/>
                    <a:pt x="1785827" y="2619187"/>
                  </a:cubicBezTo>
                  <a:lnTo>
                    <a:pt x="1856629" y="2709949"/>
                  </a:lnTo>
                  <a:lnTo>
                    <a:pt x="2360473" y="2709949"/>
                  </a:lnTo>
                  <a:lnTo>
                    <a:pt x="2343826" y="2681219"/>
                  </a:lnTo>
                  <a:cubicBezTo>
                    <a:pt x="2312786" y="2631381"/>
                    <a:pt x="2280208" y="2582601"/>
                    <a:pt x="2246156" y="2534945"/>
                  </a:cubicBezTo>
                  <a:lnTo>
                    <a:pt x="2106659" y="2356122"/>
                  </a:lnTo>
                  <a:lnTo>
                    <a:pt x="2151607" y="2291684"/>
                  </a:lnTo>
                  <a:cubicBezTo>
                    <a:pt x="2290610" y="2116963"/>
                    <a:pt x="2505071" y="2004954"/>
                    <a:pt x="2745692" y="2004954"/>
                  </a:cubicBezTo>
                  <a:cubicBezTo>
                    <a:pt x="2986312" y="2004954"/>
                    <a:pt x="3200772" y="2116963"/>
                    <a:pt x="3339777" y="2291684"/>
                  </a:cubicBezTo>
                  <a:lnTo>
                    <a:pt x="3395491" y="2373380"/>
                  </a:lnTo>
                  <a:lnTo>
                    <a:pt x="3269457" y="2534945"/>
                  </a:lnTo>
                  <a:cubicBezTo>
                    <a:pt x="3235406" y="2582601"/>
                    <a:pt x="3202827" y="2631381"/>
                    <a:pt x="3171787" y="2681219"/>
                  </a:cubicBezTo>
                  <a:lnTo>
                    <a:pt x="3155140" y="2709949"/>
                  </a:lnTo>
                  <a:lnTo>
                    <a:pt x="3658984" y="2709949"/>
                  </a:lnTo>
                  <a:lnTo>
                    <a:pt x="3729787" y="2619187"/>
                  </a:lnTo>
                  <a:cubicBezTo>
                    <a:pt x="4116033" y="2164800"/>
                    <a:pt x="4671712" y="1858915"/>
                    <a:pt x="5299164" y="1799193"/>
                  </a:cubicBezTo>
                  <a:lnTo>
                    <a:pt x="5515613" y="1788945"/>
                  </a:lnTo>
                  <a:lnTo>
                    <a:pt x="5515613" y="1373825"/>
                  </a:lnTo>
                  <a:lnTo>
                    <a:pt x="5259338" y="1385960"/>
                  </a:lnTo>
                  <a:lnTo>
                    <a:pt x="5156274" y="1400390"/>
                  </a:lnTo>
                  <a:lnTo>
                    <a:pt x="5121507" y="1337858"/>
                  </a:lnTo>
                  <a:cubicBezTo>
                    <a:pt x="5060941" y="1237156"/>
                    <a:pt x="4994153" y="1140618"/>
                    <a:pt x="4921676" y="1048781"/>
                  </a:cubicBezTo>
                  <a:lnTo>
                    <a:pt x="4892737" y="1016511"/>
                  </a:lnTo>
                  <a:lnTo>
                    <a:pt x="4956647" y="925870"/>
                  </a:lnTo>
                  <a:cubicBezTo>
                    <a:pt x="5067506" y="800560"/>
                    <a:pt x="5219159" y="712176"/>
                    <a:pt x="5390810" y="681515"/>
                  </a:cubicBezTo>
                  <a:lnTo>
                    <a:pt x="5515613" y="670503"/>
                  </a:lnTo>
                  <a:lnTo>
                    <a:pt x="5515613" y="274315"/>
                  </a:lnTo>
                  <a:lnTo>
                    <a:pt x="5414358" y="279110"/>
                  </a:lnTo>
                  <a:cubicBezTo>
                    <a:pt x="5115331" y="307571"/>
                    <a:pt x="4849560" y="450089"/>
                    <a:pt x="4661036" y="662670"/>
                  </a:cubicBezTo>
                  <a:lnTo>
                    <a:pt x="4612886" y="723075"/>
                  </a:lnTo>
                  <a:lnTo>
                    <a:pt x="4422791" y="558391"/>
                  </a:lnTo>
                  <a:lnTo>
                    <a:pt x="4298306" y="469648"/>
                  </a:lnTo>
                  <a:lnTo>
                    <a:pt x="4358299" y="394385"/>
                  </a:lnTo>
                  <a:cubicBezTo>
                    <a:pt x="4485586" y="250855"/>
                    <a:pt x="4638952" y="130978"/>
                    <a:pt x="4810969" y="4218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2F382D3-FC39-4470-A251-B7CDEBD86D7B}"/>
              </a:ext>
            </a:extLst>
          </p:cNvPr>
          <p:cNvGrpSpPr/>
          <p:nvPr/>
        </p:nvGrpSpPr>
        <p:grpSpPr>
          <a:xfrm>
            <a:off x="6493850" y="1850639"/>
            <a:ext cx="376482" cy="173760"/>
            <a:chOff x="458181" y="459324"/>
            <a:chExt cx="2340000" cy="1080000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5D33BCCA-7266-492D-83BD-A9D6A6C05525}"/>
                </a:ext>
              </a:extLst>
            </p:cNvPr>
            <p:cNvSpPr/>
            <p:nvPr/>
          </p:nvSpPr>
          <p:spPr>
            <a:xfrm>
              <a:off x="458181" y="459324"/>
              <a:ext cx="2340000" cy="108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ED45A207-AA26-4C47-9740-FD569684D7A6}"/>
                </a:ext>
              </a:extLst>
            </p:cNvPr>
            <p:cNvSpPr/>
            <p:nvPr/>
          </p:nvSpPr>
          <p:spPr>
            <a:xfrm flipH="1">
              <a:off x="458181" y="459324"/>
              <a:ext cx="2340000" cy="1080000"/>
            </a:xfrm>
            <a:custGeom>
              <a:avLst/>
              <a:gdLst>
                <a:gd name="connsiteX0" fmla="*/ 0 w 5515613"/>
                <a:gd name="connsiteY0" fmla="*/ 2185351 h 2709949"/>
                <a:gd name="connsiteX1" fmla="*/ 0 w 5515613"/>
                <a:gd name="connsiteY1" fmla="*/ 2585199 h 2709949"/>
                <a:gd name="connsiteX2" fmla="*/ 140060 w 5515613"/>
                <a:gd name="connsiteY2" fmla="*/ 2591831 h 2709949"/>
                <a:gd name="connsiteX3" fmla="*/ 537159 w 5515613"/>
                <a:gd name="connsiteY3" fmla="*/ 2683283 h 2709949"/>
                <a:gd name="connsiteX4" fmla="*/ 599987 w 5515613"/>
                <a:gd name="connsiteY4" fmla="*/ 2709949 h 2709949"/>
                <a:gd name="connsiteX5" fmla="*/ 1322735 w 5515613"/>
                <a:gd name="connsiteY5" fmla="*/ 2709949 h 2709949"/>
                <a:gd name="connsiteX6" fmla="*/ 1249519 w 5515613"/>
                <a:gd name="connsiteY6" fmla="*/ 2643031 h 2709949"/>
                <a:gd name="connsiteX7" fmla="*/ 178420 w 5515613"/>
                <a:gd name="connsiteY7" fmla="*/ 2193799 h 2709949"/>
                <a:gd name="connsiteX8" fmla="*/ 5515613 w 5515613"/>
                <a:gd name="connsiteY8" fmla="*/ 2185351 h 2709949"/>
                <a:gd name="connsiteX9" fmla="*/ 5337193 w 5515613"/>
                <a:gd name="connsiteY9" fmla="*/ 2193799 h 2709949"/>
                <a:gd name="connsiteX10" fmla="*/ 4266094 w 5515613"/>
                <a:gd name="connsiteY10" fmla="*/ 2643031 h 2709949"/>
                <a:gd name="connsiteX11" fmla="*/ 4192878 w 5515613"/>
                <a:gd name="connsiteY11" fmla="*/ 2709949 h 2709949"/>
                <a:gd name="connsiteX12" fmla="*/ 4915627 w 5515613"/>
                <a:gd name="connsiteY12" fmla="*/ 2709949 h 2709949"/>
                <a:gd name="connsiteX13" fmla="*/ 4978455 w 5515613"/>
                <a:gd name="connsiteY13" fmla="*/ 2683283 h 2709949"/>
                <a:gd name="connsiteX14" fmla="*/ 5375554 w 5515613"/>
                <a:gd name="connsiteY14" fmla="*/ 2591831 h 2709949"/>
                <a:gd name="connsiteX15" fmla="*/ 5515613 w 5515613"/>
                <a:gd name="connsiteY15" fmla="*/ 2585199 h 2709949"/>
                <a:gd name="connsiteX16" fmla="*/ 2745693 w 5515613"/>
                <a:gd name="connsiteY16" fmla="*/ 1204651 h 2709949"/>
                <a:gd name="connsiteX17" fmla="*/ 3950955 w 5515613"/>
                <a:gd name="connsiteY17" fmla="*/ 1774706 h 2709949"/>
                <a:gd name="connsiteX18" fmla="*/ 3995445 w 5515613"/>
                <a:gd name="connsiteY18" fmla="*/ 1836248 h 2709949"/>
                <a:gd name="connsiteX19" fmla="*/ 3929859 w 5515613"/>
                <a:gd name="connsiteY19" fmla="*/ 1878483 h 2709949"/>
                <a:gd name="connsiteX20" fmla="*/ 3744505 w 5515613"/>
                <a:gd name="connsiteY20" fmla="*/ 2021299 h 2709949"/>
                <a:gd name="connsiteX21" fmla="*/ 3676277 w 5515613"/>
                <a:gd name="connsiteY21" fmla="*/ 2083660 h 2709949"/>
                <a:gd name="connsiteX22" fmla="*/ 3662489 w 5515613"/>
                <a:gd name="connsiteY22" fmla="*/ 2061854 h 2709949"/>
                <a:gd name="connsiteX23" fmla="*/ 2745692 w 5515613"/>
                <a:gd name="connsiteY23" fmla="*/ 1609156 h 2709949"/>
                <a:gd name="connsiteX24" fmla="*/ 1828894 w 5515613"/>
                <a:gd name="connsiteY24" fmla="*/ 2061854 h 2709949"/>
                <a:gd name="connsiteX25" fmla="*/ 1823981 w 5515613"/>
                <a:gd name="connsiteY25" fmla="*/ 2069624 h 2709949"/>
                <a:gd name="connsiteX26" fmla="*/ 1771108 w 5515613"/>
                <a:gd name="connsiteY26" fmla="*/ 2021299 h 2709949"/>
                <a:gd name="connsiteX27" fmla="*/ 1585754 w 5515613"/>
                <a:gd name="connsiteY27" fmla="*/ 1878483 h 2709949"/>
                <a:gd name="connsiteX28" fmla="*/ 1501790 w 5515613"/>
                <a:gd name="connsiteY28" fmla="*/ 1824413 h 2709949"/>
                <a:gd name="connsiteX29" fmla="*/ 1507689 w 5515613"/>
                <a:gd name="connsiteY29" fmla="*/ 1815957 h 2709949"/>
                <a:gd name="connsiteX30" fmla="*/ 2745693 w 5515613"/>
                <a:gd name="connsiteY30" fmla="*/ 1204651 h 2709949"/>
                <a:gd name="connsiteX31" fmla="*/ 2745693 w 5515613"/>
                <a:gd name="connsiteY31" fmla="*/ 408397 h 2709949"/>
                <a:gd name="connsiteX32" fmla="*/ 4566523 w 5515613"/>
                <a:gd name="connsiteY32" fmla="*/ 1269601 h 2709949"/>
                <a:gd name="connsiteX33" fmla="*/ 4727266 w 5515613"/>
                <a:gd name="connsiteY33" fmla="*/ 1491950 h 2709949"/>
                <a:gd name="connsiteX34" fmla="*/ 4553695 w 5515613"/>
                <a:gd name="connsiteY34" fmla="*/ 1548469 h 2709949"/>
                <a:gd name="connsiteX35" fmla="*/ 4344173 w 5515613"/>
                <a:gd name="connsiteY35" fmla="*/ 1637399 h 2709949"/>
                <a:gd name="connsiteX36" fmla="*/ 4260070 w 5515613"/>
                <a:gd name="connsiteY36" fmla="*/ 1521062 h 2709949"/>
                <a:gd name="connsiteX37" fmla="*/ 2745693 w 5515613"/>
                <a:gd name="connsiteY37" fmla="*/ 804803 h 2709949"/>
                <a:gd name="connsiteX38" fmla="*/ 1231316 w 5515613"/>
                <a:gd name="connsiteY38" fmla="*/ 1521062 h 2709949"/>
                <a:gd name="connsiteX39" fmla="*/ 1152901 w 5515613"/>
                <a:gd name="connsiteY39" fmla="*/ 1629529 h 2709949"/>
                <a:gd name="connsiteX40" fmla="*/ 961920 w 5515613"/>
                <a:gd name="connsiteY40" fmla="*/ 1548469 h 2709949"/>
                <a:gd name="connsiteX41" fmla="*/ 768736 w 5515613"/>
                <a:gd name="connsiteY41" fmla="*/ 1485564 h 2709949"/>
                <a:gd name="connsiteX42" fmla="*/ 924863 w 5515613"/>
                <a:gd name="connsiteY42" fmla="*/ 1269601 h 2709949"/>
                <a:gd name="connsiteX43" fmla="*/ 2745693 w 5515613"/>
                <a:gd name="connsiteY43" fmla="*/ 408397 h 2709949"/>
                <a:gd name="connsiteX44" fmla="*/ 4903035 w 5515613"/>
                <a:gd name="connsiteY44" fmla="*/ 0 h 2709949"/>
                <a:gd name="connsiteX45" fmla="*/ 4184653 w 5515613"/>
                <a:gd name="connsiteY45" fmla="*/ 0 h 2709949"/>
                <a:gd name="connsiteX46" fmla="*/ 4059043 w 5515613"/>
                <a:gd name="connsiteY46" fmla="*/ 129190 h 2709949"/>
                <a:gd name="connsiteX47" fmla="*/ 3948334 w 5515613"/>
                <a:gd name="connsiteY47" fmla="*/ 268079 h 2709949"/>
                <a:gd name="connsiteX48" fmla="*/ 3812883 w 5515613"/>
                <a:gd name="connsiteY48" fmla="*/ 206291 h 2709949"/>
                <a:gd name="connsiteX49" fmla="*/ 3646049 w 5515613"/>
                <a:gd name="connsiteY49" fmla="*/ 142866 h 2709949"/>
                <a:gd name="connsiteX50" fmla="*/ 3571242 w 5515613"/>
                <a:gd name="connsiteY50" fmla="*/ 119877 h 2709949"/>
                <a:gd name="connsiteX51" fmla="*/ 3651802 w 5515613"/>
                <a:gd name="connsiteY51" fmla="*/ 579 h 2709949"/>
                <a:gd name="connsiteX52" fmla="*/ 3652292 w 5515613"/>
                <a:gd name="connsiteY52" fmla="*/ 0 h 2709949"/>
                <a:gd name="connsiteX53" fmla="*/ 3151416 w 5515613"/>
                <a:gd name="connsiteY53" fmla="*/ 0 h 2709949"/>
                <a:gd name="connsiteX54" fmla="*/ 3141263 w 5515613"/>
                <a:gd name="connsiteY54" fmla="*/ 16019 h 2709949"/>
                <a:gd name="connsiteX55" fmla="*/ 3138312 w 5515613"/>
                <a:gd name="connsiteY55" fmla="*/ 21509 h 2709949"/>
                <a:gd name="connsiteX56" fmla="*/ 3117478 w 5515613"/>
                <a:gd name="connsiteY56" fmla="*/ 18010 h 2709949"/>
                <a:gd name="connsiteX57" fmla="*/ 2937972 w 5515613"/>
                <a:gd name="connsiteY57" fmla="*/ 0 h 2709949"/>
                <a:gd name="connsiteX58" fmla="*/ 2556506 w 5515613"/>
                <a:gd name="connsiteY58" fmla="*/ 0 h 2709949"/>
                <a:gd name="connsiteX59" fmla="*/ 2545735 w 5515613"/>
                <a:gd name="connsiteY59" fmla="*/ 383 h 2709949"/>
                <a:gd name="connsiteX60" fmla="*/ 2375728 w 5515613"/>
                <a:gd name="connsiteY60" fmla="*/ 18582 h 2709949"/>
                <a:gd name="connsiteX61" fmla="*/ 2374350 w 5515613"/>
                <a:gd name="connsiteY61" fmla="*/ 16019 h 2709949"/>
                <a:gd name="connsiteX62" fmla="*/ 2364197 w 5515613"/>
                <a:gd name="connsiteY62" fmla="*/ 0 h 2709949"/>
                <a:gd name="connsiteX63" fmla="*/ 1863321 w 5515613"/>
                <a:gd name="connsiteY63" fmla="*/ 0 h 2709949"/>
                <a:gd name="connsiteX64" fmla="*/ 1863811 w 5515613"/>
                <a:gd name="connsiteY64" fmla="*/ 579 h 2709949"/>
                <a:gd name="connsiteX65" fmla="*/ 1939907 w 5515613"/>
                <a:gd name="connsiteY65" fmla="*/ 113266 h 2709949"/>
                <a:gd name="connsiteX66" fmla="*/ 1789154 w 5515613"/>
                <a:gd name="connsiteY66" fmla="*/ 162845 h 2709949"/>
                <a:gd name="connsiteX67" fmla="*/ 1613242 w 5515613"/>
                <a:gd name="connsiteY67" fmla="*/ 234551 h 2709949"/>
                <a:gd name="connsiteX68" fmla="*/ 1560978 w 5515613"/>
                <a:gd name="connsiteY68" fmla="*/ 260174 h 2709949"/>
                <a:gd name="connsiteX69" fmla="*/ 1456570 w 5515613"/>
                <a:gd name="connsiteY69" fmla="*/ 129190 h 2709949"/>
                <a:gd name="connsiteX70" fmla="*/ 1330960 w 5515613"/>
                <a:gd name="connsiteY70" fmla="*/ 0 h 2709949"/>
                <a:gd name="connsiteX71" fmla="*/ 612578 w 5515613"/>
                <a:gd name="connsiteY71" fmla="*/ 0 h 2709949"/>
                <a:gd name="connsiteX72" fmla="*/ 704644 w 5515613"/>
                <a:gd name="connsiteY72" fmla="*/ 42180 h 2709949"/>
                <a:gd name="connsiteX73" fmla="*/ 1157315 w 5515613"/>
                <a:gd name="connsiteY73" fmla="*/ 394385 h 2709949"/>
                <a:gd name="connsiteX74" fmla="*/ 1209439 w 5515613"/>
                <a:gd name="connsiteY74" fmla="*/ 459776 h 2709949"/>
                <a:gd name="connsiteX75" fmla="*/ 1125009 w 5515613"/>
                <a:gd name="connsiteY75" fmla="*/ 516537 h 2709949"/>
                <a:gd name="connsiteX76" fmla="*/ 977045 w 5515613"/>
                <a:gd name="connsiteY76" fmla="*/ 631208 h 2709949"/>
                <a:gd name="connsiteX77" fmla="*/ 890679 w 5515613"/>
                <a:gd name="connsiteY77" fmla="*/ 707959 h 2709949"/>
                <a:gd name="connsiteX78" fmla="*/ 854577 w 5515613"/>
                <a:gd name="connsiteY78" fmla="*/ 662670 h 2709949"/>
                <a:gd name="connsiteX79" fmla="*/ 101256 w 5515613"/>
                <a:gd name="connsiteY79" fmla="*/ 279110 h 2709949"/>
                <a:gd name="connsiteX80" fmla="*/ 0 w 5515613"/>
                <a:gd name="connsiteY80" fmla="*/ 274315 h 2709949"/>
                <a:gd name="connsiteX81" fmla="*/ 0 w 5515613"/>
                <a:gd name="connsiteY81" fmla="*/ 670503 h 2709949"/>
                <a:gd name="connsiteX82" fmla="*/ 124804 w 5515613"/>
                <a:gd name="connsiteY82" fmla="*/ 681515 h 2709949"/>
                <a:gd name="connsiteX83" fmla="*/ 558966 w 5515613"/>
                <a:gd name="connsiteY83" fmla="*/ 925870 h 2709949"/>
                <a:gd name="connsiteX84" fmla="*/ 613843 w 5515613"/>
                <a:gd name="connsiteY84" fmla="*/ 1003698 h 2709949"/>
                <a:gd name="connsiteX85" fmla="*/ 472010 w 5515613"/>
                <a:gd name="connsiteY85" fmla="*/ 1180370 h 2709949"/>
                <a:gd name="connsiteX86" fmla="*/ 369874 w 5515613"/>
                <a:gd name="connsiteY86" fmla="*/ 1337858 h 2709949"/>
                <a:gd name="connsiteX87" fmla="*/ 336858 w 5515613"/>
                <a:gd name="connsiteY87" fmla="*/ 1397242 h 2709949"/>
                <a:gd name="connsiteX88" fmla="*/ 256275 w 5515613"/>
                <a:gd name="connsiteY88" fmla="*/ 1385960 h 2709949"/>
                <a:gd name="connsiteX89" fmla="*/ 0 w 5515613"/>
                <a:gd name="connsiteY89" fmla="*/ 1373825 h 2709949"/>
                <a:gd name="connsiteX90" fmla="*/ 0 w 5515613"/>
                <a:gd name="connsiteY90" fmla="*/ 1788945 h 2709949"/>
                <a:gd name="connsiteX91" fmla="*/ 216450 w 5515613"/>
                <a:gd name="connsiteY91" fmla="*/ 1799193 h 2709949"/>
                <a:gd name="connsiteX92" fmla="*/ 1785827 w 5515613"/>
                <a:gd name="connsiteY92" fmla="*/ 2619187 h 2709949"/>
                <a:gd name="connsiteX93" fmla="*/ 1856629 w 5515613"/>
                <a:gd name="connsiteY93" fmla="*/ 2709949 h 2709949"/>
                <a:gd name="connsiteX94" fmla="*/ 2360473 w 5515613"/>
                <a:gd name="connsiteY94" fmla="*/ 2709949 h 2709949"/>
                <a:gd name="connsiteX95" fmla="*/ 2343826 w 5515613"/>
                <a:gd name="connsiteY95" fmla="*/ 2681219 h 2709949"/>
                <a:gd name="connsiteX96" fmla="*/ 2246156 w 5515613"/>
                <a:gd name="connsiteY96" fmla="*/ 2534945 h 2709949"/>
                <a:gd name="connsiteX97" fmla="*/ 2106659 w 5515613"/>
                <a:gd name="connsiteY97" fmla="*/ 2356122 h 2709949"/>
                <a:gd name="connsiteX98" fmla="*/ 2151607 w 5515613"/>
                <a:gd name="connsiteY98" fmla="*/ 2291684 h 2709949"/>
                <a:gd name="connsiteX99" fmla="*/ 2745692 w 5515613"/>
                <a:gd name="connsiteY99" fmla="*/ 2004954 h 2709949"/>
                <a:gd name="connsiteX100" fmla="*/ 3339777 w 5515613"/>
                <a:gd name="connsiteY100" fmla="*/ 2291684 h 2709949"/>
                <a:gd name="connsiteX101" fmla="*/ 3395491 w 5515613"/>
                <a:gd name="connsiteY101" fmla="*/ 2373380 h 2709949"/>
                <a:gd name="connsiteX102" fmla="*/ 3269457 w 5515613"/>
                <a:gd name="connsiteY102" fmla="*/ 2534945 h 2709949"/>
                <a:gd name="connsiteX103" fmla="*/ 3171787 w 5515613"/>
                <a:gd name="connsiteY103" fmla="*/ 2681219 h 2709949"/>
                <a:gd name="connsiteX104" fmla="*/ 3155140 w 5515613"/>
                <a:gd name="connsiteY104" fmla="*/ 2709949 h 2709949"/>
                <a:gd name="connsiteX105" fmla="*/ 3658984 w 5515613"/>
                <a:gd name="connsiteY105" fmla="*/ 2709949 h 2709949"/>
                <a:gd name="connsiteX106" fmla="*/ 3729787 w 5515613"/>
                <a:gd name="connsiteY106" fmla="*/ 2619187 h 2709949"/>
                <a:gd name="connsiteX107" fmla="*/ 5299164 w 5515613"/>
                <a:gd name="connsiteY107" fmla="*/ 1799193 h 2709949"/>
                <a:gd name="connsiteX108" fmla="*/ 5515613 w 5515613"/>
                <a:gd name="connsiteY108" fmla="*/ 1788945 h 2709949"/>
                <a:gd name="connsiteX109" fmla="*/ 5515613 w 5515613"/>
                <a:gd name="connsiteY109" fmla="*/ 1373825 h 2709949"/>
                <a:gd name="connsiteX110" fmla="*/ 5259338 w 5515613"/>
                <a:gd name="connsiteY110" fmla="*/ 1385960 h 2709949"/>
                <a:gd name="connsiteX111" fmla="*/ 5156274 w 5515613"/>
                <a:gd name="connsiteY111" fmla="*/ 1400390 h 2709949"/>
                <a:gd name="connsiteX112" fmla="*/ 5121507 w 5515613"/>
                <a:gd name="connsiteY112" fmla="*/ 1337858 h 2709949"/>
                <a:gd name="connsiteX113" fmla="*/ 4921676 w 5515613"/>
                <a:gd name="connsiteY113" fmla="*/ 1048781 h 2709949"/>
                <a:gd name="connsiteX114" fmla="*/ 4892737 w 5515613"/>
                <a:gd name="connsiteY114" fmla="*/ 1016511 h 2709949"/>
                <a:gd name="connsiteX115" fmla="*/ 4956647 w 5515613"/>
                <a:gd name="connsiteY115" fmla="*/ 925870 h 2709949"/>
                <a:gd name="connsiteX116" fmla="*/ 5390810 w 5515613"/>
                <a:gd name="connsiteY116" fmla="*/ 681515 h 2709949"/>
                <a:gd name="connsiteX117" fmla="*/ 5515613 w 5515613"/>
                <a:gd name="connsiteY117" fmla="*/ 670503 h 2709949"/>
                <a:gd name="connsiteX118" fmla="*/ 5515613 w 5515613"/>
                <a:gd name="connsiteY118" fmla="*/ 274315 h 2709949"/>
                <a:gd name="connsiteX119" fmla="*/ 5414358 w 5515613"/>
                <a:gd name="connsiteY119" fmla="*/ 279110 h 2709949"/>
                <a:gd name="connsiteX120" fmla="*/ 4661036 w 5515613"/>
                <a:gd name="connsiteY120" fmla="*/ 662670 h 2709949"/>
                <a:gd name="connsiteX121" fmla="*/ 4612886 w 5515613"/>
                <a:gd name="connsiteY121" fmla="*/ 723075 h 2709949"/>
                <a:gd name="connsiteX122" fmla="*/ 4422791 w 5515613"/>
                <a:gd name="connsiteY122" fmla="*/ 558391 h 2709949"/>
                <a:gd name="connsiteX123" fmla="*/ 4298306 w 5515613"/>
                <a:gd name="connsiteY123" fmla="*/ 469648 h 2709949"/>
                <a:gd name="connsiteX124" fmla="*/ 4358299 w 5515613"/>
                <a:gd name="connsiteY124" fmla="*/ 394385 h 2709949"/>
                <a:gd name="connsiteX125" fmla="*/ 4810969 w 5515613"/>
                <a:gd name="connsiteY125" fmla="*/ 42180 h 270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5515613" h="2709949">
                  <a:moveTo>
                    <a:pt x="0" y="2185351"/>
                  </a:moveTo>
                  <a:lnTo>
                    <a:pt x="0" y="2585199"/>
                  </a:lnTo>
                  <a:lnTo>
                    <a:pt x="140060" y="2591831"/>
                  </a:lnTo>
                  <a:cubicBezTo>
                    <a:pt x="278503" y="2605008"/>
                    <a:pt x="411667" y="2636290"/>
                    <a:pt x="537159" y="2683283"/>
                  </a:cubicBezTo>
                  <a:lnTo>
                    <a:pt x="599987" y="2709949"/>
                  </a:lnTo>
                  <a:lnTo>
                    <a:pt x="1322735" y="2709949"/>
                  </a:lnTo>
                  <a:lnTo>
                    <a:pt x="1249519" y="2643031"/>
                  </a:lnTo>
                  <a:cubicBezTo>
                    <a:pt x="954074" y="2394914"/>
                    <a:pt x="584302" y="2232431"/>
                    <a:pt x="178420" y="2193799"/>
                  </a:cubicBezTo>
                  <a:close/>
                  <a:moveTo>
                    <a:pt x="5515613" y="2185351"/>
                  </a:moveTo>
                  <a:lnTo>
                    <a:pt x="5337193" y="2193799"/>
                  </a:lnTo>
                  <a:cubicBezTo>
                    <a:pt x="4931311" y="2232431"/>
                    <a:pt x="4561539" y="2394914"/>
                    <a:pt x="4266094" y="2643031"/>
                  </a:cubicBezTo>
                  <a:lnTo>
                    <a:pt x="4192878" y="2709949"/>
                  </a:lnTo>
                  <a:lnTo>
                    <a:pt x="4915627" y="2709949"/>
                  </a:lnTo>
                  <a:lnTo>
                    <a:pt x="4978455" y="2683283"/>
                  </a:lnTo>
                  <a:cubicBezTo>
                    <a:pt x="5103946" y="2636290"/>
                    <a:pt x="5237111" y="2605008"/>
                    <a:pt x="5375554" y="2591831"/>
                  </a:cubicBezTo>
                  <a:lnTo>
                    <a:pt x="5515613" y="2585199"/>
                  </a:lnTo>
                  <a:close/>
                  <a:moveTo>
                    <a:pt x="2745693" y="1204651"/>
                  </a:moveTo>
                  <a:cubicBezTo>
                    <a:pt x="3231287" y="1204651"/>
                    <a:pt x="3665027" y="1426656"/>
                    <a:pt x="3950955" y="1774706"/>
                  </a:cubicBezTo>
                  <a:lnTo>
                    <a:pt x="3995445" y="1836248"/>
                  </a:lnTo>
                  <a:lnTo>
                    <a:pt x="3929859" y="1878483"/>
                  </a:lnTo>
                  <a:cubicBezTo>
                    <a:pt x="3866034" y="1923512"/>
                    <a:pt x="3804197" y="1971170"/>
                    <a:pt x="3744505" y="2021299"/>
                  </a:cubicBezTo>
                  <a:lnTo>
                    <a:pt x="3676277" y="2083660"/>
                  </a:lnTo>
                  <a:lnTo>
                    <a:pt x="3662489" y="2061854"/>
                  </a:lnTo>
                  <a:cubicBezTo>
                    <a:pt x="3451470" y="1786621"/>
                    <a:pt x="3119306" y="1609156"/>
                    <a:pt x="2745692" y="1609156"/>
                  </a:cubicBezTo>
                  <a:cubicBezTo>
                    <a:pt x="2372078" y="1609156"/>
                    <a:pt x="2039913" y="1786621"/>
                    <a:pt x="1828894" y="2061854"/>
                  </a:cubicBezTo>
                  <a:lnTo>
                    <a:pt x="1823981" y="2069624"/>
                  </a:lnTo>
                  <a:lnTo>
                    <a:pt x="1771108" y="2021299"/>
                  </a:lnTo>
                  <a:cubicBezTo>
                    <a:pt x="1711417" y="1971170"/>
                    <a:pt x="1649579" y="1923512"/>
                    <a:pt x="1585754" y="1878483"/>
                  </a:cubicBezTo>
                  <a:lnTo>
                    <a:pt x="1501790" y="1824413"/>
                  </a:lnTo>
                  <a:lnTo>
                    <a:pt x="1507689" y="1815957"/>
                  </a:lnTo>
                  <a:cubicBezTo>
                    <a:pt x="1792639" y="1444293"/>
                    <a:pt x="2241180" y="1204651"/>
                    <a:pt x="2745693" y="1204651"/>
                  </a:cubicBezTo>
                  <a:close/>
                  <a:moveTo>
                    <a:pt x="2745693" y="408397"/>
                  </a:moveTo>
                  <a:cubicBezTo>
                    <a:pt x="3479295" y="408397"/>
                    <a:pt x="4134561" y="743789"/>
                    <a:pt x="4566523" y="1269601"/>
                  </a:cubicBezTo>
                  <a:lnTo>
                    <a:pt x="4727266" y="1491950"/>
                  </a:lnTo>
                  <a:lnTo>
                    <a:pt x="4553695" y="1548469"/>
                  </a:lnTo>
                  <a:lnTo>
                    <a:pt x="4344173" y="1637399"/>
                  </a:lnTo>
                  <a:lnTo>
                    <a:pt x="4260070" y="1521062"/>
                  </a:lnTo>
                  <a:cubicBezTo>
                    <a:pt x="3900809" y="1083747"/>
                    <a:pt x="3355825" y="804803"/>
                    <a:pt x="2745693" y="804803"/>
                  </a:cubicBezTo>
                  <a:cubicBezTo>
                    <a:pt x="2135560" y="804803"/>
                    <a:pt x="1590578" y="1083747"/>
                    <a:pt x="1231316" y="1521062"/>
                  </a:cubicBezTo>
                  <a:lnTo>
                    <a:pt x="1152901" y="1629529"/>
                  </a:lnTo>
                  <a:lnTo>
                    <a:pt x="961920" y="1548469"/>
                  </a:lnTo>
                  <a:lnTo>
                    <a:pt x="768736" y="1485564"/>
                  </a:lnTo>
                  <a:lnTo>
                    <a:pt x="924863" y="1269601"/>
                  </a:lnTo>
                  <a:cubicBezTo>
                    <a:pt x="1356824" y="743789"/>
                    <a:pt x="2012092" y="408397"/>
                    <a:pt x="2745693" y="408397"/>
                  </a:cubicBezTo>
                  <a:close/>
                  <a:moveTo>
                    <a:pt x="4903035" y="0"/>
                  </a:moveTo>
                  <a:lnTo>
                    <a:pt x="4184653" y="0"/>
                  </a:lnTo>
                  <a:lnTo>
                    <a:pt x="4059043" y="129190"/>
                  </a:lnTo>
                  <a:lnTo>
                    <a:pt x="3948334" y="268079"/>
                  </a:lnTo>
                  <a:lnTo>
                    <a:pt x="3812883" y="206291"/>
                  </a:lnTo>
                  <a:cubicBezTo>
                    <a:pt x="3758140" y="183421"/>
                    <a:pt x="3702507" y="162257"/>
                    <a:pt x="3646049" y="142866"/>
                  </a:cubicBezTo>
                  <a:lnTo>
                    <a:pt x="3571242" y="119877"/>
                  </a:lnTo>
                  <a:lnTo>
                    <a:pt x="3651802" y="579"/>
                  </a:lnTo>
                  <a:lnTo>
                    <a:pt x="3652292" y="0"/>
                  </a:lnTo>
                  <a:lnTo>
                    <a:pt x="3151416" y="0"/>
                  </a:lnTo>
                  <a:lnTo>
                    <a:pt x="3141263" y="16019"/>
                  </a:lnTo>
                  <a:lnTo>
                    <a:pt x="3138312" y="21509"/>
                  </a:lnTo>
                  <a:lnTo>
                    <a:pt x="3117478" y="18010"/>
                  </a:lnTo>
                  <a:lnTo>
                    <a:pt x="2937972" y="0"/>
                  </a:lnTo>
                  <a:lnTo>
                    <a:pt x="2556506" y="0"/>
                  </a:lnTo>
                  <a:lnTo>
                    <a:pt x="2545735" y="383"/>
                  </a:lnTo>
                  <a:lnTo>
                    <a:pt x="2375728" y="18582"/>
                  </a:lnTo>
                  <a:lnTo>
                    <a:pt x="2374350" y="16019"/>
                  </a:lnTo>
                  <a:lnTo>
                    <a:pt x="2364197" y="0"/>
                  </a:lnTo>
                  <a:lnTo>
                    <a:pt x="1863321" y="0"/>
                  </a:lnTo>
                  <a:lnTo>
                    <a:pt x="1863811" y="579"/>
                  </a:lnTo>
                  <a:lnTo>
                    <a:pt x="1939907" y="113266"/>
                  </a:lnTo>
                  <a:lnTo>
                    <a:pt x="1789154" y="162845"/>
                  </a:lnTo>
                  <a:cubicBezTo>
                    <a:pt x="1729527" y="184782"/>
                    <a:pt x="1670862" y="208711"/>
                    <a:pt x="1613242" y="234551"/>
                  </a:cubicBezTo>
                  <a:lnTo>
                    <a:pt x="1560978" y="260174"/>
                  </a:lnTo>
                  <a:lnTo>
                    <a:pt x="1456570" y="129190"/>
                  </a:lnTo>
                  <a:lnTo>
                    <a:pt x="1330960" y="0"/>
                  </a:lnTo>
                  <a:lnTo>
                    <a:pt x="612578" y="0"/>
                  </a:lnTo>
                  <a:lnTo>
                    <a:pt x="704644" y="42180"/>
                  </a:lnTo>
                  <a:cubicBezTo>
                    <a:pt x="876662" y="130978"/>
                    <a:pt x="1030027" y="250855"/>
                    <a:pt x="1157315" y="394385"/>
                  </a:cubicBezTo>
                  <a:lnTo>
                    <a:pt x="1209439" y="459776"/>
                  </a:lnTo>
                  <a:lnTo>
                    <a:pt x="1125009" y="516537"/>
                  </a:lnTo>
                  <a:cubicBezTo>
                    <a:pt x="1074375" y="553118"/>
                    <a:pt x="1025027" y="591370"/>
                    <a:pt x="977045" y="631208"/>
                  </a:cubicBezTo>
                  <a:lnTo>
                    <a:pt x="890679" y="707959"/>
                  </a:lnTo>
                  <a:lnTo>
                    <a:pt x="854577" y="662670"/>
                  </a:lnTo>
                  <a:cubicBezTo>
                    <a:pt x="666054" y="450089"/>
                    <a:pt x="400282" y="307571"/>
                    <a:pt x="101256" y="279110"/>
                  </a:cubicBezTo>
                  <a:lnTo>
                    <a:pt x="0" y="274315"/>
                  </a:lnTo>
                  <a:lnTo>
                    <a:pt x="0" y="670503"/>
                  </a:lnTo>
                  <a:lnTo>
                    <a:pt x="124804" y="681515"/>
                  </a:lnTo>
                  <a:cubicBezTo>
                    <a:pt x="296455" y="712176"/>
                    <a:pt x="448107" y="800560"/>
                    <a:pt x="558966" y="925870"/>
                  </a:cubicBezTo>
                  <a:lnTo>
                    <a:pt x="613843" y="1003698"/>
                  </a:lnTo>
                  <a:lnTo>
                    <a:pt x="472010" y="1180370"/>
                  </a:lnTo>
                  <a:cubicBezTo>
                    <a:pt x="436248" y="1231627"/>
                    <a:pt x="402177" y="1284149"/>
                    <a:pt x="369874" y="1337858"/>
                  </a:cubicBezTo>
                  <a:lnTo>
                    <a:pt x="336858" y="1397242"/>
                  </a:lnTo>
                  <a:lnTo>
                    <a:pt x="256275" y="1385960"/>
                  </a:lnTo>
                  <a:lnTo>
                    <a:pt x="0" y="1373825"/>
                  </a:lnTo>
                  <a:lnTo>
                    <a:pt x="0" y="1788945"/>
                  </a:lnTo>
                  <a:lnTo>
                    <a:pt x="216450" y="1799193"/>
                  </a:lnTo>
                  <a:cubicBezTo>
                    <a:pt x="843901" y="1858915"/>
                    <a:pt x="1399580" y="2164800"/>
                    <a:pt x="1785827" y="2619187"/>
                  </a:cubicBezTo>
                  <a:lnTo>
                    <a:pt x="1856629" y="2709949"/>
                  </a:lnTo>
                  <a:lnTo>
                    <a:pt x="2360473" y="2709949"/>
                  </a:lnTo>
                  <a:lnTo>
                    <a:pt x="2343826" y="2681219"/>
                  </a:lnTo>
                  <a:cubicBezTo>
                    <a:pt x="2312786" y="2631381"/>
                    <a:pt x="2280208" y="2582601"/>
                    <a:pt x="2246156" y="2534945"/>
                  </a:cubicBezTo>
                  <a:lnTo>
                    <a:pt x="2106659" y="2356122"/>
                  </a:lnTo>
                  <a:lnTo>
                    <a:pt x="2151607" y="2291684"/>
                  </a:lnTo>
                  <a:cubicBezTo>
                    <a:pt x="2290610" y="2116963"/>
                    <a:pt x="2505071" y="2004954"/>
                    <a:pt x="2745692" y="2004954"/>
                  </a:cubicBezTo>
                  <a:cubicBezTo>
                    <a:pt x="2986312" y="2004954"/>
                    <a:pt x="3200772" y="2116963"/>
                    <a:pt x="3339777" y="2291684"/>
                  </a:cubicBezTo>
                  <a:lnTo>
                    <a:pt x="3395491" y="2373380"/>
                  </a:lnTo>
                  <a:lnTo>
                    <a:pt x="3269457" y="2534945"/>
                  </a:lnTo>
                  <a:cubicBezTo>
                    <a:pt x="3235406" y="2582601"/>
                    <a:pt x="3202827" y="2631381"/>
                    <a:pt x="3171787" y="2681219"/>
                  </a:cubicBezTo>
                  <a:lnTo>
                    <a:pt x="3155140" y="2709949"/>
                  </a:lnTo>
                  <a:lnTo>
                    <a:pt x="3658984" y="2709949"/>
                  </a:lnTo>
                  <a:lnTo>
                    <a:pt x="3729787" y="2619187"/>
                  </a:lnTo>
                  <a:cubicBezTo>
                    <a:pt x="4116033" y="2164800"/>
                    <a:pt x="4671712" y="1858915"/>
                    <a:pt x="5299164" y="1799193"/>
                  </a:cubicBezTo>
                  <a:lnTo>
                    <a:pt x="5515613" y="1788945"/>
                  </a:lnTo>
                  <a:lnTo>
                    <a:pt x="5515613" y="1373825"/>
                  </a:lnTo>
                  <a:lnTo>
                    <a:pt x="5259338" y="1385960"/>
                  </a:lnTo>
                  <a:lnTo>
                    <a:pt x="5156274" y="1400390"/>
                  </a:lnTo>
                  <a:lnTo>
                    <a:pt x="5121507" y="1337858"/>
                  </a:lnTo>
                  <a:cubicBezTo>
                    <a:pt x="5060941" y="1237156"/>
                    <a:pt x="4994153" y="1140618"/>
                    <a:pt x="4921676" y="1048781"/>
                  </a:cubicBezTo>
                  <a:lnTo>
                    <a:pt x="4892737" y="1016511"/>
                  </a:lnTo>
                  <a:lnTo>
                    <a:pt x="4956647" y="925870"/>
                  </a:lnTo>
                  <a:cubicBezTo>
                    <a:pt x="5067506" y="800560"/>
                    <a:pt x="5219159" y="712176"/>
                    <a:pt x="5390810" y="681515"/>
                  </a:cubicBezTo>
                  <a:lnTo>
                    <a:pt x="5515613" y="670503"/>
                  </a:lnTo>
                  <a:lnTo>
                    <a:pt x="5515613" y="274315"/>
                  </a:lnTo>
                  <a:lnTo>
                    <a:pt x="5414358" y="279110"/>
                  </a:lnTo>
                  <a:cubicBezTo>
                    <a:pt x="5115331" y="307571"/>
                    <a:pt x="4849560" y="450089"/>
                    <a:pt x="4661036" y="662670"/>
                  </a:cubicBezTo>
                  <a:lnTo>
                    <a:pt x="4612886" y="723075"/>
                  </a:lnTo>
                  <a:lnTo>
                    <a:pt x="4422791" y="558391"/>
                  </a:lnTo>
                  <a:lnTo>
                    <a:pt x="4298306" y="469648"/>
                  </a:lnTo>
                  <a:lnTo>
                    <a:pt x="4358299" y="394385"/>
                  </a:lnTo>
                  <a:cubicBezTo>
                    <a:pt x="4485586" y="250855"/>
                    <a:pt x="4638952" y="130978"/>
                    <a:pt x="4810969" y="4218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545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３．図形へ塗りパターンの埋め込み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1FF5CF4-D3AB-4F85-ABB3-FBCC1C1F097F}"/>
              </a:ext>
            </a:extLst>
          </p:cNvPr>
          <p:cNvSpPr/>
          <p:nvPr/>
        </p:nvSpPr>
        <p:spPr bwMode="auto">
          <a:xfrm>
            <a:off x="494072" y="1967758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D2D2404-C98C-47B8-84A9-2693C5F878D9}"/>
              </a:ext>
            </a:extLst>
          </p:cNvPr>
          <p:cNvSpPr txBox="1"/>
          <p:nvPr/>
        </p:nvSpPr>
        <p:spPr>
          <a:xfrm>
            <a:off x="540328" y="1004560"/>
            <a:ext cx="891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使いたい図形を選択し、図形の書式設定から「塗りつぶし（図またはテクスチャ）」を選択し、画像ソース「挿入する」ボタンをクリックします。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次に、図の挿入「ファイルから」を選択し、先ほど保存した画像ファイルを読み込みます。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最後に、「図をテクスチャとして並べる」にチェックを入れれば完成です。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17A0DC-A984-4BEB-9D3C-B0BDF792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875" y="1878975"/>
            <a:ext cx="1509717" cy="3277191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B6A6BFC-09EA-4D31-9B96-0E5314FA512E}"/>
              </a:ext>
            </a:extLst>
          </p:cNvPr>
          <p:cNvSpPr/>
          <p:nvPr/>
        </p:nvSpPr>
        <p:spPr>
          <a:xfrm>
            <a:off x="3696541" y="3579634"/>
            <a:ext cx="612908" cy="2002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2B92AA-94D6-4739-8E68-2B08255F0BFB}"/>
              </a:ext>
            </a:extLst>
          </p:cNvPr>
          <p:cNvSpPr/>
          <p:nvPr/>
        </p:nvSpPr>
        <p:spPr>
          <a:xfrm>
            <a:off x="3639391" y="2967831"/>
            <a:ext cx="1167738" cy="145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EED56ED8-1D41-4345-BB04-08DBA5E038AD}"/>
              </a:ext>
            </a:extLst>
          </p:cNvPr>
          <p:cNvSpPr/>
          <p:nvPr/>
        </p:nvSpPr>
        <p:spPr bwMode="auto">
          <a:xfrm>
            <a:off x="475606" y="3578237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2BA1519-969D-4E52-B457-200E8022B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258" y="2419946"/>
            <a:ext cx="2951032" cy="1703167"/>
          </a:xfrm>
          <a:prstGeom prst="rect">
            <a:avLst/>
          </a:prstGeom>
        </p:spPr>
      </p:pic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65480779-24D9-4C23-A69C-1E0820110CE9}"/>
              </a:ext>
            </a:extLst>
          </p:cNvPr>
          <p:cNvSpPr/>
          <p:nvPr/>
        </p:nvSpPr>
        <p:spPr bwMode="auto">
          <a:xfrm>
            <a:off x="475606" y="5188716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18D120AC-1767-4EC5-9F66-7BB5B21E6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875" y="5471334"/>
            <a:ext cx="1405387" cy="503239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8AB8BA6-5008-4325-B415-96B6C875D737}"/>
              </a:ext>
            </a:extLst>
          </p:cNvPr>
          <p:cNvSpPr/>
          <p:nvPr/>
        </p:nvSpPr>
        <p:spPr>
          <a:xfrm>
            <a:off x="3558540" y="5697995"/>
            <a:ext cx="1150619" cy="1846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256C591-B27F-4CC5-A65A-90E014CE7B1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309449" y="3271530"/>
            <a:ext cx="896809" cy="3067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9F2458C-CF90-42C6-A926-12B98B75A9AF}"/>
              </a:ext>
            </a:extLst>
          </p:cNvPr>
          <p:cNvCxnSpPr>
            <a:cxnSpLocks/>
          </p:cNvCxnSpPr>
          <p:nvPr/>
        </p:nvCxnSpPr>
        <p:spPr>
          <a:xfrm>
            <a:off x="1498821" y="31529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F07C9-B5D8-4550-90AA-15A74AF96932}"/>
              </a:ext>
            </a:extLst>
          </p:cNvPr>
          <p:cNvCxnSpPr>
            <a:cxnSpLocks/>
          </p:cNvCxnSpPr>
          <p:nvPr/>
        </p:nvCxnSpPr>
        <p:spPr>
          <a:xfrm>
            <a:off x="1498821" y="47531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004E950-C181-4810-9106-C3BDCCA2DCF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385060" y="5790318"/>
            <a:ext cx="1173480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773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A8BF1AB-734D-4735-9A69-9BA94A4DA7E9}"/>
              </a:ext>
            </a:extLst>
          </p:cNvPr>
          <p:cNvSpPr/>
          <p:nvPr/>
        </p:nvSpPr>
        <p:spPr bwMode="auto">
          <a:xfrm>
            <a:off x="536000" y="1974371"/>
            <a:ext cx="3882578" cy="2325299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272DF1-BF93-40E4-97E5-116EAD6AB35F}"/>
              </a:ext>
            </a:extLst>
          </p:cNvPr>
          <p:cNvGrpSpPr/>
          <p:nvPr/>
        </p:nvGrpSpPr>
        <p:grpSpPr>
          <a:xfrm>
            <a:off x="6889491" y="1780674"/>
            <a:ext cx="2138267" cy="2648228"/>
            <a:chOff x="6889491" y="1780674"/>
            <a:chExt cx="2138267" cy="2648228"/>
          </a:xfrm>
        </p:grpSpPr>
        <p:sp>
          <p:nvSpPr>
            <p:cNvPr id="54" name="涙形 53">
              <a:extLst>
                <a:ext uri="{FF2B5EF4-FFF2-40B4-BE49-F238E27FC236}">
                  <a16:creationId xmlns:a16="http://schemas.microsoft.com/office/drawing/2014/main" id="{70101361-E46D-4DCE-9073-A76226BA2AEB}"/>
                </a:ext>
              </a:extLst>
            </p:cNvPr>
            <p:cNvSpPr/>
            <p:nvPr/>
          </p:nvSpPr>
          <p:spPr>
            <a:xfrm rot="16200000" flipH="1">
              <a:off x="7753513" y="2847929"/>
              <a:ext cx="348833" cy="348833"/>
            </a:xfrm>
            <a:prstGeom prst="teardrop">
              <a:avLst>
                <a:gd name="adj" fmla="val 117691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涙形 54">
              <a:extLst>
                <a:ext uri="{FF2B5EF4-FFF2-40B4-BE49-F238E27FC236}">
                  <a16:creationId xmlns:a16="http://schemas.microsoft.com/office/drawing/2014/main" id="{01A5AF0E-2063-4D2C-82F9-E2556CC4D9A0}"/>
                </a:ext>
              </a:extLst>
            </p:cNvPr>
            <p:cNvSpPr/>
            <p:nvPr/>
          </p:nvSpPr>
          <p:spPr>
            <a:xfrm rot="16200000" flipH="1">
              <a:off x="7817351" y="2906359"/>
              <a:ext cx="221157" cy="221157"/>
            </a:xfrm>
            <a:prstGeom prst="teardrop">
              <a:avLst>
                <a:gd name="adj" fmla="val 117691"/>
              </a:avLst>
            </a:prstGeom>
            <a:solidFill>
              <a:schemeClr val="tx1">
                <a:alpha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涙形 51">
              <a:extLst>
                <a:ext uri="{FF2B5EF4-FFF2-40B4-BE49-F238E27FC236}">
                  <a16:creationId xmlns:a16="http://schemas.microsoft.com/office/drawing/2014/main" id="{818DAF60-6FDB-4270-ACAA-646767E056F7}"/>
                </a:ext>
              </a:extLst>
            </p:cNvPr>
            <p:cNvSpPr/>
            <p:nvPr/>
          </p:nvSpPr>
          <p:spPr>
            <a:xfrm rot="5400000">
              <a:off x="8517000" y="2847929"/>
              <a:ext cx="348833" cy="348833"/>
            </a:xfrm>
            <a:prstGeom prst="teardrop">
              <a:avLst>
                <a:gd name="adj" fmla="val 117691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涙形 52">
              <a:extLst>
                <a:ext uri="{FF2B5EF4-FFF2-40B4-BE49-F238E27FC236}">
                  <a16:creationId xmlns:a16="http://schemas.microsoft.com/office/drawing/2014/main" id="{C591D43B-D6AD-4DFC-874B-6A235B8F01C5}"/>
                </a:ext>
              </a:extLst>
            </p:cNvPr>
            <p:cNvSpPr/>
            <p:nvPr/>
          </p:nvSpPr>
          <p:spPr>
            <a:xfrm rot="5400000">
              <a:off x="8580838" y="2906359"/>
              <a:ext cx="221157" cy="221157"/>
            </a:xfrm>
            <a:prstGeom prst="teardrop">
              <a:avLst>
                <a:gd name="adj" fmla="val 117691"/>
              </a:avLst>
            </a:prstGeom>
            <a:solidFill>
              <a:schemeClr val="tx1">
                <a:alpha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2E4A984-725E-4CA7-9C1E-303FA261FB76}"/>
                </a:ext>
              </a:extLst>
            </p:cNvPr>
            <p:cNvGrpSpPr/>
            <p:nvPr/>
          </p:nvGrpSpPr>
          <p:grpSpPr>
            <a:xfrm>
              <a:off x="7622073" y="1923041"/>
              <a:ext cx="1405685" cy="773481"/>
              <a:chOff x="4376033" y="1381139"/>
              <a:chExt cx="1193236" cy="656581"/>
            </a:xfrm>
          </p:grpSpPr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04A05214-EE1F-453F-A928-5915C3160EEB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CFBB8C9C-38C4-4D59-AC48-E8EDE35DC31B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" name="片側の 2 つの角を丸めた四角形 144">
              <a:extLst>
                <a:ext uri="{FF2B5EF4-FFF2-40B4-BE49-F238E27FC236}">
                  <a16:creationId xmlns:a16="http://schemas.microsoft.com/office/drawing/2014/main" id="{D046F569-6CAA-4EF6-987A-C9C7E046E2DC}"/>
                </a:ext>
              </a:extLst>
            </p:cNvPr>
            <p:cNvSpPr/>
            <p:nvPr/>
          </p:nvSpPr>
          <p:spPr>
            <a:xfrm>
              <a:off x="7805741" y="3258228"/>
              <a:ext cx="989743" cy="1170674"/>
            </a:xfrm>
            <a:prstGeom prst="round2SameRect">
              <a:avLst>
                <a:gd name="adj1" fmla="val 39895"/>
                <a:gd name="adj2" fmla="val 0"/>
              </a:avLst>
            </a:prstGeom>
            <a:blipFill dpi="0" rotWithShape="1">
              <a:blip r:embed="rId4"/>
              <a:srcRect/>
              <a:tile tx="0" ty="0" sx="100000" sy="100000" flip="none" algn="tl"/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D0E4B32-1D4C-4405-A167-3B88D2E5FEDC}"/>
                </a:ext>
              </a:extLst>
            </p:cNvPr>
            <p:cNvSpPr/>
            <p:nvPr/>
          </p:nvSpPr>
          <p:spPr>
            <a:xfrm>
              <a:off x="8086545" y="3011830"/>
              <a:ext cx="450859" cy="405689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992" h="35159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51598"/>
                    <a:pt x="262996" y="351598"/>
                  </a:cubicBezTo>
                  <a:cubicBezTo>
                    <a:pt x="117747" y="351598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D77CC68-D6A6-4D37-A364-F7F22A891F0B}"/>
                </a:ext>
              </a:extLst>
            </p:cNvPr>
            <p:cNvGrpSpPr/>
            <p:nvPr/>
          </p:nvGrpSpPr>
          <p:grpSpPr>
            <a:xfrm>
              <a:off x="7670084" y="1816193"/>
              <a:ext cx="1279694" cy="1373440"/>
              <a:chOff x="2355996" y="739604"/>
              <a:chExt cx="1086287" cy="1165865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2E3548A0-43BD-4C38-9287-DB8A411487DC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78578F0E-753C-40A6-8CCD-E82156CB0D47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48" name="円/楕円 159">
                    <a:extLst>
                      <a:ext uri="{FF2B5EF4-FFF2-40B4-BE49-F238E27FC236}">
                        <a16:creationId xmlns:a16="http://schemas.microsoft.com/office/drawing/2014/main" id="{C94EC2D6-E0D5-42C2-B62B-A67561E46AA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" name="円/楕円 160">
                    <a:extLst>
                      <a:ext uri="{FF2B5EF4-FFF2-40B4-BE49-F238E27FC236}">
                        <a16:creationId xmlns:a16="http://schemas.microsoft.com/office/drawing/2014/main" id="{E33E9486-D81F-49B1-A03C-27D8F172910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5250D1F2-64F0-4024-B8FD-DE689D9634B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6" name="円/楕円 157">
                    <a:extLst>
                      <a:ext uri="{FF2B5EF4-FFF2-40B4-BE49-F238E27FC236}">
                        <a16:creationId xmlns:a16="http://schemas.microsoft.com/office/drawing/2014/main" id="{7A2D187B-9AD6-4960-8957-5EDDFD9E545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158">
                    <a:extLst>
                      <a:ext uri="{FF2B5EF4-FFF2-40B4-BE49-F238E27FC236}">
                        <a16:creationId xmlns:a16="http://schemas.microsoft.com/office/drawing/2014/main" id="{03B28A4E-5DA0-49E4-AC5F-D6C036D72C9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5" name="円/楕円 156">
                  <a:extLst>
                    <a:ext uri="{FF2B5EF4-FFF2-40B4-BE49-F238E27FC236}">
                      <a16:creationId xmlns:a16="http://schemas.microsoft.com/office/drawing/2014/main" id="{A0AF8591-C5CD-4935-99F0-2741F178F74F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" name="円/楕円 27">
                <a:extLst>
                  <a:ext uri="{FF2B5EF4-FFF2-40B4-BE49-F238E27FC236}">
                    <a16:creationId xmlns:a16="http://schemas.microsoft.com/office/drawing/2014/main" id="{CC2D5C50-4FD9-4D5E-AF67-67EEA35713D0}"/>
                  </a:ext>
                </a:extLst>
              </p:cNvPr>
              <p:cNvSpPr/>
              <p:nvPr/>
            </p:nvSpPr>
            <p:spPr>
              <a:xfrm>
                <a:off x="2778219" y="1736565"/>
                <a:ext cx="248363" cy="8234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3"/>
                  <a:gd name="connsiteY0" fmla="*/ 43286 h 389571"/>
                  <a:gd name="connsiteX1" fmla="*/ 3210476 w 3255103"/>
                  <a:gd name="connsiteY1" fmla="*/ 43286 h 389571"/>
                  <a:gd name="connsiteX2" fmla="*/ 1605267 w 3255103"/>
                  <a:gd name="connsiteY2" fmla="*/ 389571 h 389571"/>
                  <a:gd name="connsiteX3" fmla="*/ 58 w 3255103"/>
                  <a:gd name="connsiteY3" fmla="*/ 43286 h 389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3" h="389571">
                    <a:moveTo>
                      <a:pt x="58" y="43286"/>
                    </a:moveTo>
                    <a:cubicBezTo>
                      <a:pt x="267593" y="-14428"/>
                      <a:pt x="2942941" y="-14428"/>
                      <a:pt x="3210476" y="43286"/>
                    </a:cubicBezTo>
                    <a:cubicBezTo>
                      <a:pt x="3478011" y="101000"/>
                      <a:pt x="2491799" y="389571"/>
                      <a:pt x="1605267" y="389571"/>
                    </a:cubicBezTo>
                    <a:cubicBezTo>
                      <a:pt x="718735" y="389571"/>
                      <a:pt x="-7588" y="119524"/>
                      <a:pt x="58" y="432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79383648-F912-4A60-B2AA-FB0AA68861AB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FB592CAA-9DF8-4C02-836A-6382110BDA84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正方形/長方形 67">
                <a:extLst>
                  <a:ext uri="{FF2B5EF4-FFF2-40B4-BE49-F238E27FC236}">
                    <a16:creationId xmlns:a16="http://schemas.microsoft.com/office/drawing/2014/main" id="{1629848C-66C4-4379-8E5A-BEE2845B2EC5}"/>
                  </a:ext>
                </a:extLst>
              </p:cNvPr>
              <p:cNvSpPr/>
              <p:nvPr/>
            </p:nvSpPr>
            <p:spPr>
              <a:xfrm>
                <a:off x="2867091" y="1640211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3643261-9680-47E1-84AA-932E9888A92B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A23B42E4-FE65-45DC-817C-2F7C218DB700}"/>
                  </a:ext>
                </a:extLst>
              </p:cNvPr>
              <p:cNvSpPr/>
              <p:nvPr/>
            </p:nvSpPr>
            <p:spPr>
              <a:xfrm rot="5400000">
                <a:off x="2631235" y="1131326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3FD1B8E0-E39F-4AC5-9E3D-7AEC9729A296}"/>
                  </a:ext>
                </a:extLst>
              </p:cNvPr>
              <p:cNvSpPr/>
              <p:nvPr/>
            </p:nvSpPr>
            <p:spPr>
              <a:xfrm rot="5400000">
                <a:off x="3113988" y="1131328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" name="台形 25">
              <a:extLst>
                <a:ext uri="{FF2B5EF4-FFF2-40B4-BE49-F238E27FC236}">
                  <a16:creationId xmlns:a16="http://schemas.microsoft.com/office/drawing/2014/main" id="{E467D4FB-9590-4D13-85AC-BFF22FAF639C}"/>
                </a:ext>
              </a:extLst>
            </p:cNvPr>
            <p:cNvSpPr/>
            <p:nvPr/>
          </p:nvSpPr>
          <p:spPr>
            <a:xfrm>
              <a:off x="7961711" y="3327671"/>
              <a:ext cx="127050" cy="348657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" name="台形 26">
              <a:extLst>
                <a:ext uri="{FF2B5EF4-FFF2-40B4-BE49-F238E27FC236}">
                  <a16:creationId xmlns:a16="http://schemas.microsoft.com/office/drawing/2014/main" id="{DD520FE7-549E-4EBD-A5B2-BF84637BD967}"/>
                </a:ext>
              </a:extLst>
            </p:cNvPr>
            <p:cNvSpPr/>
            <p:nvPr/>
          </p:nvSpPr>
          <p:spPr>
            <a:xfrm>
              <a:off x="8530980" y="3327671"/>
              <a:ext cx="127050" cy="348657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BAE728C7-9D4E-48D7-96BE-E62BE93D0D2D}"/>
                </a:ext>
              </a:extLst>
            </p:cNvPr>
            <p:cNvSpPr/>
            <p:nvPr/>
          </p:nvSpPr>
          <p:spPr>
            <a:xfrm>
              <a:off x="7832789" y="3617440"/>
              <a:ext cx="954280" cy="811462"/>
            </a:xfrm>
            <a:prstGeom prst="trapezoid">
              <a:avLst>
                <a:gd name="adj" fmla="val 15364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6B1618D-895F-41A6-BD12-2396249625FB}"/>
                </a:ext>
              </a:extLst>
            </p:cNvPr>
            <p:cNvSpPr/>
            <p:nvPr/>
          </p:nvSpPr>
          <p:spPr>
            <a:xfrm>
              <a:off x="7928717" y="3244695"/>
              <a:ext cx="766515" cy="268106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0667" h="227586">
                  <a:moveTo>
                    <a:pt x="203612" y="1063"/>
                  </a:moveTo>
                  <a:cubicBezTo>
                    <a:pt x="215524" y="3119"/>
                    <a:pt x="226219" y="8104"/>
                    <a:pt x="232873" y="15528"/>
                  </a:cubicBezTo>
                  <a:lnTo>
                    <a:pt x="325334" y="118706"/>
                  </a:lnTo>
                  <a:lnTo>
                    <a:pt x="417794" y="15529"/>
                  </a:lnTo>
                  <a:cubicBezTo>
                    <a:pt x="424448" y="8105"/>
                    <a:pt x="435143" y="3120"/>
                    <a:pt x="447056" y="1064"/>
                  </a:cubicBezTo>
                  <a:cubicBezTo>
                    <a:pt x="458970" y="-993"/>
                    <a:pt x="472100" y="-121"/>
                    <a:pt x="483624" y="4166"/>
                  </a:cubicBezTo>
                  <a:lnTo>
                    <a:pt x="650560" y="66260"/>
                  </a:lnTo>
                  <a:cubicBezTo>
                    <a:pt x="654288" y="103497"/>
                    <a:pt x="560194" y="214952"/>
                    <a:pt x="505989" y="227586"/>
                  </a:cubicBezTo>
                  <a:lnTo>
                    <a:pt x="325333" y="142065"/>
                  </a:lnTo>
                  <a:lnTo>
                    <a:pt x="144678" y="227585"/>
                  </a:lnTo>
                  <a:cubicBezTo>
                    <a:pt x="90474" y="214951"/>
                    <a:pt x="-3621" y="103496"/>
                    <a:pt x="107" y="66259"/>
                  </a:cubicBezTo>
                  <a:lnTo>
                    <a:pt x="167043" y="4165"/>
                  </a:lnTo>
                  <a:cubicBezTo>
                    <a:pt x="178567" y="-122"/>
                    <a:pt x="191699" y="-994"/>
                    <a:pt x="203612" y="106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41C09D26-0622-421C-928D-7033781BB1DA}"/>
                </a:ext>
              </a:extLst>
            </p:cNvPr>
            <p:cNvSpPr/>
            <p:nvPr/>
          </p:nvSpPr>
          <p:spPr>
            <a:xfrm>
              <a:off x="8275895" y="3475287"/>
              <a:ext cx="67950" cy="7039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0414EBA8-3C1C-4223-A8E2-D1A48C25A31F}"/>
                </a:ext>
              </a:extLst>
            </p:cNvPr>
            <p:cNvGrpSpPr/>
            <p:nvPr/>
          </p:nvGrpSpPr>
          <p:grpSpPr>
            <a:xfrm flipH="1">
              <a:off x="8455966" y="3518919"/>
              <a:ext cx="537400" cy="890597"/>
              <a:chOff x="5845340" y="2770817"/>
              <a:chExt cx="456180" cy="755996"/>
            </a:xfrm>
          </p:grpSpPr>
          <p:sp>
            <p:nvSpPr>
              <p:cNvPr id="33" name="四角形: 角を丸くする 8">
                <a:extLst>
                  <a:ext uri="{FF2B5EF4-FFF2-40B4-BE49-F238E27FC236}">
                    <a16:creationId xmlns:a16="http://schemas.microsoft.com/office/drawing/2014/main" id="{0369525D-D72C-46C2-B1C6-622E089ACFDF}"/>
                  </a:ext>
                </a:extLst>
              </p:cNvPr>
              <p:cNvSpPr/>
              <p:nvPr/>
            </p:nvSpPr>
            <p:spPr>
              <a:xfrm rot="1501048">
                <a:off x="5899200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98A83914-4CF1-49E0-A0F3-1605AFD03851}"/>
                  </a:ext>
                </a:extLst>
              </p:cNvPr>
              <p:cNvSpPr/>
              <p:nvPr/>
            </p:nvSpPr>
            <p:spPr>
              <a:xfrm rot="18870612">
                <a:off x="5974638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FF982765-B120-4929-8126-6F48C8708C1F}"/>
                </a:ext>
              </a:extLst>
            </p:cNvPr>
            <p:cNvSpPr/>
            <p:nvPr/>
          </p:nvSpPr>
          <p:spPr>
            <a:xfrm>
              <a:off x="7693947" y="1780674"/>
              <a:ext cx="1253020" cy="741229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1C567A4-0A51-4F1A-8ABF-821C1259947E}"/>
                </a:ext>
              </a:extLst>
            </p:cNvPr>
            <p:cNvGrpSpPr/>
            <p:nvPr/>
          </p:nvGrpSpPr>
          <p:grpSpPr>
            <a:xfrm>
              <a:off x="6889491" y="3013412"/>
              <a:ext cx="793809" cy="907862"/>
              <a:chOff x="822885" y="2341710"/>
              <a:chExt cx="673836" cy="77065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1242615-8B76-424F-8283-F612821D6834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3CBC7429-83F0-4AD2-B1B7-9C7CA2AF4D14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角を丸くする 89">
                  <a:extLst>
                    <a:ext uri="{FF2B5EF4-FFF2-40B4-BE49-F238E27FC236}">
                      <a16:creationId xmlns:a16="http://schemas.microsoft.com/office/drawing/2014/main" id="{1DA9820C-4E57-4C23-8986-361261C2B51A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四角形: 角を丸くする 148">
                  <a:extLst>
                    <a:ext uri="{FF2B5EF4-FFF2-40B4-BE49-F238E27FC236}">
                      <a16:creationId xmlns:a16="http://schemas.microsoft.com/office/drawing/2014/main" id="{FEC46A1A-C546-4278-AFB0-F17946D95C6C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四角形: 角を丸くする 149">
                  <a:extLst>
                    <a:ext uri="{FF2B5EF4-FFF2-40B4-BE49-F238E27FC236}">
                      <a16:creationId xmlns:a16="http://schemas.microsoft.com/office/drawing/2014/main" id="{356224B4-79FF-4A4F-9308-F8331FBBBA3D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四角形: 角を丸くする 150">
                  <a:extLst>
                    <a:ext uri="{FF2B5EF4-FFF2-40B4-BE49-F238E27FC236}">
                      <a16:creationId xmlns:a16="http://schemas.microsoft.com/office/drawing/2014/main" id="{9B58D88D-4C15-4840-B118-67D279D580C7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D362C833-34A9-4C7A-BF52-FE1C80493B07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四角形: 角を丸くする 97">
                  <a:extLst>
                    <a:ext uri="{FF2B5EF4-FFF2-40B4-BE49-F238E27FC236}">
                      <a16:creationId xmlns:a16="http://schemas.microsoft.com/office/drawing/2014/main" id="{0B9CE462-FC94-41AB-BC52-814CD5979C53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BCDB8C7-56DB-40F0-B775-2EBAD0023A02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621498C-203C-40BE-A535-3D9DFCB959D8}"/>
                </a:ext>
              </a:extLst>
            </p:cNvPr>
            <p:cNvSpPr/>
            <p:nvPr/>
          </p:nvSpPr>
          <p:spPr>
            <a:xfrm>
              <a:off x="7242113" y="3425636"/>
              <a:ext cx="611096" cy="741514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EC32A8F-EE28-45E0-9AEA-E889876F0F69}"/>
                </a:ext>
              </a:extLst>
            </p:cNvPr>
            <p:cNvSpPr/>
            <p:nvPr/>
          </p:nvSpPr>
          <p:spPr>
            <a:xfrm>
              <a:off x="7897135" y="2510807"/>
              <a:ext cx="242841" cy="88518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3375828-A954-410E-99F8-E2B8F437BB48}"/>
                </a:ext>
              </a:extLst>
            </p:cNvPr>
            <p:cNvSpPr/>
            <p:nvPr/>
          </p:nvSpPr>
          <p:spPr>
            <a:xfrm>
              <a:off x="8460983" y="2510807"/>
              <a:ext cx="242841" cy="88518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60" name="円弧 59">
            <a:extLst>
              <a:ext uri="{FF2B5EF4-FFF2-40B4-BE49-F238E27FC236}">
                <a16:creationId xmlns:a16="http://schemas.microsoft.com/office/drawing/2014/main" id="{3457D1DF-D08E-40C3-9250-8111A83772CC}"/>
              </a:ext>
            </a:extLst>
          </p:cNvPr>
          <p:cNvSpPr/>
          <p:nvPr/>
        </p:nvSpPr>
        <p:spPr>
          <a:xfrm>
            <a:off x="1248373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弧 74">
            <a:extLst>
              <a:ext uri="{FF2B5EF4-FFF2-40B4-BE49-F238E27FC236}">
                <a16:creationId xmlns:a16="http://schemas.microsoft.com/office/drawing/2014/main" id="{44AC8882-66EB-4822-B2AA-E0FE8C2F402B}"/>
              </a:ext>
            </a:extLst>
          </p:cNvPr>
          <p:cNvSpPr/>
          <p:nvPr/>
        </p:nvSpPr>
        <p:spPr>
          <a:xfrm>
            <a:off x="7134019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小波 76">
            <a:extLst>
              <a:ext uri="{FF2B5EF4-FFF2-40B4-BE49-F238E27FC236}">
                <a16:creationId xmlns:a16="http://schemas.microsoft.com/office/drawing/2014/main" id="{023D651C-4295-441D-85B8-4E3655D65768}"/>
              </a:ext>
            </a:extLst>
          </p:cNvPr>
          <p:cNvSpPr/>
          <p:nvPr/>
        </p:nvSpPr>
        <p:spPr>
          <a:xfrm>
            <a:off x="4882259" y="4564499"/>
            <a:ext cx="2575962" cy="1712686"/>
          </a:xfrm>
          <a:prstGeom prst="doubleWave">
            <a:avLst>
              <a:gd name="adj1" fmla="val 8792"/>
              <a:gd name="adj2" fmla="val -7166"/>
            </a:avLst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円弧 77">
            <a:extLst>
              <a:ext uri="{FF2B5EF4-FFF2-40B4-BE49-F238E27FC236}">
                <a16:creationId xmlns:a16="http://schemas.microsoft.com/office/drawing/2014/main" id="{5328E086-FB8B-4F14-8635-8BBEA9BE5FE4}"/>
              </a:ext>
            </a:extLst>
          </p:cNvPr>
          <p:cNvSpPr/>
          <p:nvPr/>
        </p:nvSpPr>
        <p:spPr>
          <a:xfrm>
            <a:off x="5022088" y="3777639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F8A8F42-C10E-4C4B-A460-5A43DB860904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7F73528-2018-4071-9CB0-E1148309A589}"/>
              </a:ext>
            </a:extLst>
          </p:cNvPr>
          <p:cNvGrpSpPr/>
          <p:nvPr/>
        </p:nvGrpSpPr>
        <p:grpSpPr>
          <a:xfrm>
            <a:off x="5096083" y="3669805"/>
            <a:ext cx="376482" cy="173760"/>
            <a:chOff x="458181" y="459324"/>
            <a:chExt cx="2340000" cy="1080000"/>
          </a:xfrm>
        </p:grpSpPr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AF80EE0E-9DC8-4720-9CF3-C3056FEE6949}"/>
                </a:ext>
              </a:extLst>
            </p:cNvPr>
            <p:cNvSpPr/>
            <p:nvPr/>
          </p:nvSpPr>
          <p:spPr>
            <a:xfrm>
              <a:off x="458181" y="459324"/>
              <a:ext cx="2340000" cy="108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25F2E094-F1F9-45A9-B9D0-4FE53A63A186}"/>
                </a:ext>
              </a:extLst>
            </p:cNvPr>
            <p:cNvSpPr/>
            <p:nvPr/>
          </p:nvSpPr>
          <p:spPr>
            <a:xfrm flipH="1">
              <a:off x="458181" y="459324"/>
              <a:ext cx="2340000" cy="1080000"/>
            </a:xfrm>
            <a:custGeom>
              <a:avLst/>
              <a:gdLst>
                <a:gd name="connsiteX0" fmla="*/ 0 w 5515613"/>
                <a:gd name="connsiteY0" fmla="*/ 2185351 h 2709949"/>
                <a:gd name="connsiteX1" fmla="*/ 0 w 5515613"/>
                <a:gd name="connsiteY1" fmla="*/ 2585199 h 2709949"/>
                <a:gd name="connsiteX2" fmla="*/ 140060 w 5515613"/>
                <a:gd name="connsiteY2" fmla="*/ 2591831 h 2709949"/>
                <a:gd name="connsiteX3" fmla="*/ 537159 w 5515613"/>
                <a:gd name="connsiteY3" fmla="*/ 2683283 h 2709949"/>
                <a:gd name="connsiteX4" fmla="*/ 599987 w 5515613"/>
                <a:gd name="connsiteY4" fmla="*/ 2709949 h 2709949"/>
                <a:gd name="connsiteX5" fmla="*/ 1322735 w 5515613"/>
                <a:gd name="connsiteY5" fmla="*/ 2709949 h 2709949"/>
                <a:gd name="connsiteX6" fmla="*/ 1249519 w 5515613"/>
                <a:gd name="connsiteY6" fmla="*/ 2643031 h 2709949"/>
                <a:gd name="connsiteX7" fmla="*/ 178420 w 5515613"/>
                <a:gd name="connsiteY7" fmla="*/ 2193799 h 2709949"/>
                <a:gd name="connsiteX8" fmla="*/ 5515613 w 5515613"/>
                <a:gd name="connsiteY8" fmla="*/ 2185351 h 2709949"/>
                <a:gd name="connsiteX9" fmla="*/ 5337193 w 5515613"/>
                <a:gd name="connsiteY9" fmla="*/ 2193799 h 2709949"/>
                <a:gd name="connsiteX10" fmla="*/ 4266094 w 5515613"/>
                <a:gd name="connsiteY10" fmla="*/ 2643031 h 2709949"/>
                <a:gd name="connsiteX11" fmla="*/ 4192878 w 5515613"/>
                <a:gd name="connsiteY11" fmla="*/ 2709949 h 2709949"/>
                <a:gd name="connsiteX12" fmla="*/ 4915627 w 5515613"/>
                <a:gd name="connsiteY12" fmla="*/ 2709949 h 2709949"/>
                <a:gd name="connsiteX13" fmla="*/ 4978455 w 5515613"/>
                <a:gd name="connsiteY13" fmla="*/ 2683283 h 2709949"/>
                <a:gd name="connsiteX14" fmla="*/ 5375554 w 5515613"/>
                <a:gd name="connsiteY14" fmla="*/ 2591831 h 2709949"/>
                <a:gd name="connsiteX15" fmla="*/ 5515613 w 5515613"/>
                <a:gd name="connsiteY15" fmla="*/ 2585199 h 2709949"/>
                <a:gd name="connsiteX16" fmla="*/ 2745693 w 5515613"/>
                <a:gd name="connsiteY16" fmla="*/ 1204651 h 2709949"/>
                <a:gd name="connsiteX17" fmla="*/ 3950955 w 5515613"/>
                <a:gd name="connsiteY17" fmla="*/ 1774706 h 2709949"/>
                <a:gd name="connsiteX18" fmla="*/ 3995445 w 5515613"/>
                <a:gd name="connsiteY18" fmla="*/ 1836248 h 2709949"/>
                <a:gd name="connsiteX19" fmla="*/ 3929859 w 5515613"/>
                <a:gd name="connsiteY19" fmla="*/ 1878483 h 2709949"/>
                <a:gd name="connsiteX20" fmla="*/ 3744505 w 5515613"/>
                <a:gd name="connsiteY20" fmla="*/ 2021299 h 2709949"/>
                <a:gd name="connsiteX21" fmla="*/ 3676277 w 5515613"/>
                <a:gd name="connsiteY21" fmla="*/ 2083660 h 2709949"/>
                <a:gd name="connsiteX22" fmla="*/ 3662489 w 5515613"/>
                <a:gd name="connsiteY22" fmla="*/ 2061854 h 2709949"/>
                <a:gd name="connsiteX23" fmla="*/ 2745692 w 5515613"/>
                <a:gd name="connsiteY23" fmla="*/ 1609156 h 2709949"/>
                <a:gd name="connsiteX24" fmla="*/ 1828894 w 5515613"/>
                <a:gd name="connsiteY24" fmla="*/ 2061854 h 2709949"/>
                <a:gd name="connsiteX25" fmla="*/ 1823981 w 5515613"/>
                <a:gd name="connsiteY25" fmla="*/ 2069624 h 2709949"/>
                <a:gd name="connsiteX26" fmla="*/ 1771108 w 5515613"/>
                <a:gd name="connsiteY26" fmla="*/ 2021299 h 2709949"/>
                <a:gd name="connsiteX27" fmla="*/ 1585754 w 5515613"/>
                <a:gd name="connsiteY27" fmla="*/ 1878483 h 2709949"/>
                <a:gd name="connsiteX28" fmla="*/ 1501790 w 5515613"/>
                <a:gd name="connsiteY28" fmla="*/ 1824413 h 2709949"/>
                <a:gd name="connsiteX29" fmla="*/ 1507689 w 5515613"/>
                <a:gd name="connsiteY29" fmla="*/ 1815957 h 2709949"/>
                <a:gd name="connsiteX30" fmla="*/ 2745693 w 5515613"/>
                <a:gd name="connsiteY30" fmla="*/ 1204651 h 2709949"/>
                <a:gd name="connsiteX31" fmla="*/ 2745693 w 5515613"/>
                <a:gd name="connsiteY31" fmla="*/ 408397 h 2709949"/>
                <a:gd name="connsiteX32" fmla="*/ 4566523 w 5515613"/>
                <a:gd name="connsiteY32" fmla="*/ 1269601 h 2709949"/>
                <a:gd name="connsiteX33" fmla="*/ 4727266 w 5515613"/>
                <a:gd name="connsiteY33" fmla="*/ 1491950 h 2709949"/>
                <a:gd name="connsiteX34" fmla="*/ 4553695 w 5515613"/>
                <a:gd name="connsiteY34" fmla="*/ 1548469 h 2709949"/>
                <a:gd name="connsiteX35" fmla="*/ 4344173 w 5515613"/>
                <a:gd name="connsiteY35" fmla="*/ 1637399 h 2709949"/>
                <a:gd name="connsiteX36" fmla="*/ 4260070 w 5515613"/>
                <a:gd name="connsiteY36" fmla="*/ 1521062 h 2709949"/>
                <a:gd name="connsiteX37" fmla="*/ 2745693 w 5515613"/>
                <a:gd name="connsiteY37" fmla="*/ 804803 h 2709949"/>
                <a:gd name="connsiteX38" fmla="*/ 1231316 w 5515613"/>
                <a:gd name="connsiteY38" fmla="*/ 1521062 h 2709949"/>
                <a:gd name="connsiteX39" fmla="*/ 1152901 w 5515613"/>
                <a:gd name="connsiteY39" fmla="*/ 1629529 h 2709949"/>
                <a:gd name="connsiteX40" fmla="*/ 961920 w 5515613"/>
                <a:gd name="connsiteY40" fmla="*/ 1548469 h 2709949"/>
                <a:gd name="connsiteX41" fmla="*/ 768736 w 5515613"/>
                <a:gd name="connsiteY41" fmla="*/ 1485564 h 2709949"/>
                <a:gd name="connsiteX42" fmla="*/ 924863 w 5515613"/>
                <a:gd name="connsiteY42" fmla="*/ 1269601 h 2709949"/>
                <a:gd name="connsiteX43" fmla="*/ 2745693 w 5515613"/>
                <a:gd name="connsiteY43" fmla="*/ 408397 h 2709949"/>
                <a:gd name="connsiteX44" fmla="*/ 4903035 w 5515613"/>
                <a:gd name="connsiteY44" fmla="*/ 0 h 2709949"/>
                <a:gd name="connsiteX45" fmla="*/ 4184653 w 5515613"/>
                <a:gd name="connsiteY45" fmla="*/ 0 h 2709949"/>
                <a:gd name="connsiteX46" fmla="*/ 4059043 w 5515613"/>
                <a:gd name="connsiteY46" fmla="*/ 129190 h 2709949"/>
                <a:gd name="connsiteX47" fmla="*/ 3948334 w 5515613"/>
                <a:gd name="connsiteY47" fmla="*/ 268079 h 2709949"/>
                <a:gd name="connsiteX48" fmla="*/ 3812883 w 5515613"/>
                <a:gd name="connsiteY48" fmla="*/ 206291 h 2709949"/>
                <a:gd name="connsiteX49" fmla="*/ 3646049 w 5515613"/>
                <a:gd name="connsiteY49" fmla="*/ 142866 h 2709949"/>
                <a:gd name="connsiteX50" fmla="*/ 3571242 w 5515613"/>
                <a:gd name="connsiteY50" fmla="*/ 119877 h 2709949"/>
                <a:gd name="connsiteX51" fmla="*/ 3651802 w 5515613"/>
                <a:gd name="connsiteY51" fmla="*/ 579 h 2709949"/>
                <a:gd name="connsiteX52" fmla="*/ 3652292 w 5515613"/>
                <a:gd name="connsiteY52" fmla="*/ 0 h 2709949"/>
                <a:gd name="connsiteX53" fmla="*/ 3151416 w 5515613"/>
                <a:gd name="connsiteY53" fmla="*/ 0 h 2709949"/>
                <a:gd name="connsiteX54" fmla="*/ 3141263 w 5515613"/>
                <a:gd name="connsiteY54" fmla="*/ 16019 h 2709949"/>
                <a:gd name="connsiteX55" fmla="*/ 3138312 w 5515613"/>
                <a:gd name="connsiteY55" fmla="*/ 21509 h 2709949"/>
                <a:gd name="connsiteX56" fmla="*/ 3117478 w 5515613"/>
                <a:gd name="connsiteY56" fmla="*/ 18010 h 2709949"/>
                <a:gd name="connsiteX57" fmla="*/ 2937972 w 5515613"/>
                <a:gd name="connsiteY57" fmla="*/ 0 h 2709949"/>
                <a:gd name="connsiteX58" fmla="*/ 2556506 w 5515613"/>
                <a:gd name="connsiteY58" fmla="*/ 0 h 2709949"/>
                <a:gd name="connsiteX59" fmla="*/ 2545735 w 5515613"/>
                <a:gd name="connsiteY59" fmla="*/ 383 h 2709949"/>
                <a:gd name="connsiteX60" fmla="*/ 2375728 w 5515613"/>
                <a:gd name="connsiteY60" fmla="*/ 18582 h 2709949"/>
                <a:gd name="connsiteX61" fmla="*/ 2374350 w 5515613"/>
                <a:gd name="connsiteY61" fmla="*/ 16019 h 2709949"/>
                <a:gd name="connsiteX62" fmla="*/ 2364197 w 5515613"/>
                <a:gd name="connsiteY62" fmla="*/ 0 h 2709949"/>
                <a:gd name="connsiteX63" fmla="*/ 1863321 w 5515613"/>
                <a:gd name="connsiteY63" fmla="*/ 0 h 2709949"/>
                <a:gd name="connsiteX64" fmla="*/ 1863811 w 5515613"/>
                <a:gd name="connsiteY64" fmla="*/ 579 h 2709949"/>
                <a:gd name="connsiteX65" fmla="*/ 1939907 w 5515613"/>
                <a:gd name="connsiteY65" fmla="*/ 113266 h 2709949"/>
                <a:gd name="connsiteX66" fmla="*/ 1789154 w 5515613"/>
                <a:gd name="connsiteY66" fmla="*/ 162845 h 2709949"/>
                <a:gd name="connsiteX67" fmla="*/ 1613242 w 5515613"/>
                <a:gd name="connsiteY67" fmla="*/ 234551 h 2709949"/>
                <a:gd name="connsiteX68" fmla="*/ 1560978 w 5515613"/>
                <a:gd name="connsiteY68" fmla="*/ 260174 h 2709949"/>
                <a:gd name="connsiteX69" fmla="*/ 1456570 w 5515613"/>
                <a:gd name="connsiteY69" fmla="*/ 129190 h 2709949"/>
                <a:gd name="connsiteX70" fmla="*/ 1330960 w 5515613"/>
                <a:gd name="connsiteY70" fmla="*/ 0 h 2709949"/>
                <a:gd name="connsiteX71" fmla="*/ 612578 w 5515613"/>
                <a:gd name="connsiteY71" fmla="*/ 0 h 2709949"/>
                <a:gd name="connsiteX72" fmla="*/ 704644 w 5515613"/>
                <a:gd name="connsiteY72" fmla="*/ 42180 h 2709949"/>
                <a:gd name="connsiteX73" fmla="*/ 1157315 w 5515613"/>
                <a:gd name="connsiteY73" fmla="*/ 394385 h 2709949"/>
                <a:gd name="connsiteX74" fmla="*/ 1209439 w 5515613"/>
                <a:gd name="connsiteY74" fmla="*/ 459776 h 2709949"/>
                <a:gd name="connsiteX75" fmla="*/ 1125009 w 5515613"/>
                <a:gd name="connsiteY75" fmla="*/ 516537 h 2709949"/>
                <a:gd name="connsiteX76" fmla="*/ 977045 w 5515613"/>
                <a:gd name="connsiteY76" fmla="*/ 631208 h 2709949"/>
                <a:gd name="connsiteX77" fmla="*/ 890679 w 5515613"/>
                <a:gd name="connsiteY77" fmla="*/ 707959 h 2709949"/>
                <a:gd name="connsiteX78" fmla="*/ 854577 w 5515613"/>
                <a:gd name="connsiteY78" fmla="*/ 662670 h 2709949"/>
                <a:gd name="connsiteX79" fmla="*/ 101256 w 5515613"/>
                <a:gd name="connsiteY79" fmla="*/ 279110 h 2709949"/>
                <a:gd name="connsiteX80" fmla="*/ 0 w 5515613"/>
                <a:gd name="connsiteY80" fmla="*/ 274315 h 2709949"/>
                <a:gd name="connsiteX81" fmla="*/ 0 w 5515613"/>
                <a:gd name="connsiteY81" fmla="*/ 670503 h 2709949"/>
                <a:gd name="connsiteX82" fmla="*/ 124804 w 5515613"/>
                <a:gd name="connsiteY82" fmla="*/ 681515 h 2709949"/>
                <a:gd name="connsiteX83" fmla="*/ 558966 w 5515613"/>
                <a:gd name="connsiteY83" fmla="*/ 925870 h 2709949"/>
                <a:gd name="connsiteX84" fmla="*/ 613843 w 5515613"/>
                <a:gd name="connsiteY84" fmla="*/ 1003698 h 2709949"/>
                <a:gd name="connsiteX85" fmla="*/ 472010 w 5515613"/>
                <a:gd name="connsiteY85" fmla="*/ 1180370 h 2709949"/>
                <a:gd name="connsiteX86" fmla="*/ 369874 w 5515613"/>
                <a:gd name="connsiteY86" fmla="*/ 1337858 h 2709949"/>
                <a:gd name="connsiteX87" fmla="*/ 336858 w 5515613"/>
                <a:gd name="connsiteY87" fmla="*/ 1397242 h 2709949"/>
                <a:gd name="connsiteX88" fmla="*/ 256275 w 5515613"/>
                <a:gd name="connsiteY88" fmla="*/ 1385960 h 2709949"/>
                <a:gd name="connsiteX89" fmla="*/ 0 w 5515613"/>
                <a:gd name="connsiteY89" fmla="*/ 1373825 h 2709949"/>
                <a:gd name="connsiteX90" fmla="*/ 0 w 5515613"/>
                <a:gd name="connsiteY90" fmla="*/ 1788945 h 2709949"/>
                <a:gd name="connsiteX91" fmla="*/ 216450 w 5515613"/>
                <a:gd name="connsiteY91" fmla="*/ 1799193 h 2709949"/>
                <a:gd name="connsiteX92" fmla="*/ 1785827 w 5515613"/>
                <a:gd name="connsiteY92" fmla="*/ 2619187 h 2709949"/>
                <a:gd name="connsiteX93" fmla="*/ 1856629 w 5515613"/>
                <a:gd name="connsiteY93" fmla="*/ 2709949 h 2709949"/>
                <a:gd name="connsiteX94" fmla="*/ 2360473 w 5515613"/>
                <a:gd name="connsiteY94" fmla="*/ 2709949 h 2709949"/>
                <a:gd name="connsiteX95" fmla="*/ 2343826 w 5515613"/>
                <a:gd name="connsiteY95" fmla="*/ 2681219 h 2709949"/>
                <a:gd name="connsiteX96" fmla="*/ 2246156 w 5515613"/>
                <a:gd name="connsiteY96" fmla="*/ 2534945 h 2709949"/>
                <a:gd name="connsiteX97" fmla="*/ 2106659 w 5515613"/>
                <a:gd name="connsiteY97" fmla="*/ 2356122 h 2709949"/>
                <a:gd name="connsiteX98" fmla="*/ 2151607 w 5515613"/>
                <a:gd name="connsiteY98" fmla="*/ 2291684 h 2709949"/>
                <a:gd name="connsiteX99" fmla="*/ 2745692 w 5515613"/>
                <a:gd name="connsiteY99" fmla="*/ 2004954 h 2709949"/>
                <a:gd name="connsiteX100" fmla="*/ 3339777 w 5515613"/>
                <a:gd name="connsiteY100" fmla="*/ 2291684 h 2709949"/>
                <a:gd name="connsiteX101" fmla="*/ 3395491 w 5515613"/>
                <a:gd name="connsiteY101" fmla="*/ 2373380 h 2709949"/>
                <a:gd name="connsiteX102" fmla="*/ 3269457 w 5515613"/>
                <a:gd name="connsiteY102" fmla="*/ 2534945 h 2709949"/>
                <a:gd name="connsiteX103" fmla="*/ 3171787 w 5515613"/>
                <a:gd name="connsiteY103" fmla="*/ 2681219 h 2709949"/>
                <a:gd name="connsiteX104" fmla="*/ 3155140 w 5515613"/>
                <a:gd name="connsiteY104" fmla="*/ 2709949 h 2709949"/>
                <a:gd name="connsiteX105" fmla="*/ 3658984 w 5515613"/>
                <a:gd name="connsiteY105" fmla="*/ 2709949 h 2709949"/>
                <a:gd name="connsiteX106" fmla="*/ 3729787 w 5515613"/>
                <a:gd name="connsiteY106" fmla="*/ 2619187 h 2709949"/>
                <a:gd name="connsiteX107" fmla="*/ 5299164 w 5515613"/>
                <a:gd name="connsiteY107" fmla="*/ 1799193 h 2709949"/>
                <a:gd name="connsiteX108" fmla="*/ 5515613 w 5515613"/>
                <a:gd name="connsiteY108" fmla="*/ 1788945 h 2709949"/>
                <a:gd name="connsiteX109" fmla="*/ 5515613 w 5515613"/>
                <a:gd name="connsiteY109" fmla="*/ 1373825 h 2709949"/>
                <a:gd name="connsiteX110" fmla="*/ 5259338 w 5515613"/>
                <a:gd name="connsiteY110" fmla="*/ 1385960 h 2709949"/>
                <a:gd name="connsiteX111" fmla="*/ 5156274 w 5515613"/>
                <a:gd name="connsiteY111" fmla="*/ 1400390 h 2709949"/>
                <a:gd name="connsiteX112" fmla="*/ 5121507 w 5515613"/>
                <a:gd name="connsiteY112" fmla="*/ 1337858 h 2709949"/>
                <a:gd name="connsiteX113" fmla="*/ 4921676 w 5515613"/>
                <a:gd name="connsiteY113" fmla="*/ 1048781 h 2709949"/>
                <a:gd name="connsiteX114" fmla="*/ 4892737 w 5515613"/>
                <a:gd name="connsiteY114" fmla="*/ 1016511 h 2709949"/>
                <a:gd name="connsiteX115" fmla="*/ 4956647 w 5515613"/>
                <a:gd name="connsiteY115" fmla="*/ 925870 h 2709949"/>
                <a:gd name="connsiteX116" fmla="*/ 5390810 w 5515613"/>
                <a:gd name="connsiteY116" fmla="*/ 681515 h 2709949"/>
                <a:gd name="connsiteX117" fmla="*/ 5515613 w 5515613"/>
                <a:gd name="connsiteY117" fmla="*/ 670503 h 2709949"/>
                <a:gd name="connsiteX118" fmla="*/ 5515613 w 5515613"/>
                <a:gd name="connsiteY118" fmla="*/ 274315 h 2709949"/>
                <a:gd name="connsiteX119" fmla="*/ 5414358 w 5515613"/>
                <a:gd name="connsiteY119" fmla="*/ 279110 h 2709949"/>
                <a:gd name="connsiteX120" fmla="*/ 4661036 w 5515613"/>
                <a:gd name="connsiteY120" fmla="*/ 662670 h 2709949"/>
                <a:gd name="connsiteX121" fmla="*/ 4612886 w 5515613"/>
                <a:gd name="connsiteY121" fmla="*/ 723075 h 2709949"/>
                <a:gd name="connsiteX122" fmla="*/ 4422791 w 5515613"/>
                <a:gd name="connsiteY122" fmla="*/ 558391 h 2709949"/>
                <a:gd name="connsiteX123" fmla="*/ 4298306 w 5515613"/>
                <a:gd name="connsiteY123" fmla="*/ 469648 h 2709949"/>
                <a:gd name="connsiteX124" fmla="*/ 4358299 w 5515613"/>
                <a:gd name="connsiteY124" fmla="*/ 394385 h 2709949"/>
                <a:gd name="connsiteX125" fmla="*/ 4810969 w 5515613"/>
                <a:gd name="connsiteY125" fmla="*/ 42180 h 270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5515613" h="2709949">
                  <a:moveTo>
                    <a:pt x="0" y="2185351"/>
                  </a:moveTo>
                  <a:lnTo>
                    <a:pt x="0" y="2585199"/>
                  </a:lnTo>
                  <a:lnTo>
                    <a:pt x="140060" y="2591831"/>
                  </a:lnTo>
                  <a:cubicBezTo>
                    <a:pt x="278503" y="2605008"/>
                    <a:pt x="411667" y="2636290"/>
                    <a:pt x="537159" y="2683283"/>
                  </a:cubicBezTo>
                  <a:lnTo>
                    <a:pt x="599987" y="2709949"/>
                  </a:lnTo>
                  <a:lnTo>
                    <a:pt x="1322735" y="2709949"/>
                  </a:lnTo>
                  <a:lnTo>
                    <a:pt x="1249519" y="2643031"/>
                  </a:lnTo>
                  <a:cubicBezTo>
                    <a:pt x="954074" y="2394914"/>
                    <a:pt x="584302" y="2232431"/>
                    <a:pt x="178420" y="2193799"/>
                  </a:cubicBezTo>
                  <a:close/>
                  <a:moveTo>
                    <a:pt x="5515613" y="2185351"/>
                  </a:moveTo>
                  <a:lnTo>
                    <a:pt x="5337193" y="2193799"/>
                  </a:lnTo>
                  <a:cubicBezTo>
                    <a:pt x="4931311" y="2232431"/>
                    <a:pt x="4561539" y="2394914"/>
                    <a:pt x="4266094" y="2643031"/>
                  </a:cubicBezTo>
                  <a:lnTo>
                    <a:pt x="4192878" y="2709949"/>
                  </a:lnTo>
                  <a:lnTo>
                    <a:pt x="4915627" y="2709949"/>
                  </a:lnTo>
                  <a:lnTo>
                    <a:pt x="4978455" y="2683283"/>
                  </a:lnTo>
                  <a:cubicBezTo>
                    <a:pt x="5103946" y="2636290"/>
                    <a:pt x="5237111" y="2605008"/>
                    <a:pt x="5375554" y="2591831"/>
                  </a:cubicBezTo>
                  <a:lnTo>
                    <a:pt x="5515613" y="2585199"/>
                  </a:lnTo>
                  <a:close/>
                  <a:moveTo>
                    <a:pt x="2745693" y="1204651"/>
                  </a:moveTo>
                  <a:cubicBezTo>
                    <a:pt x="3231287" y="1204651"/>
                    <a:pt x="3665027" y="1426656"/>
                    <a:pt x="3950955" y="1774706"/>
                  </a:cubicBezTo>
                  <a:lnTo>
                    <a:pt x="3995445" y="1836248"/>
                  </a:lnTo>
                  <a:lnTo>
                    <a:pt x="3929859" y="1878483"/>
                  </a:lnTo>
                  <a:cubicBezTo>
                    <a:pt x="3866034" y="1923512"/>
                    <a:pt x="3804197" y="1971170"/>
                    <a:pt x="3744505" y="2021299"/>
                  </a:cubicBezTo>
                  <a:lnTo>
                    <a:pt x="3676277" y="2083660"/>
                  </a:lnTo>
                  <a:lnTo>
                    <a:pt x="3662489" y="2061854"/>
                  </a:lnTo>
                  <a:cubicBezTo>
                    <a:pt x="3451470" y="1786621"/>
                    <a:pt x="3119306" y="1609156"/>
                    <a:pt x="2745692" y="1609156"/>
                  </a:cubicBezTo>
                  <a:cubicBezTo>
                    <a:pt x="2372078" y="1609156"/>
                    <a:pt x="2039913" y="1786621"/>
                    <a:pt x="1828894" y="2061854"/>
                  </a:cubicBezTo>
                  <a:lnTo>
                    <a:pt x="1823981" y="2069624"/>
                  </a:lnTo>
                  <a:lnTo>
                    <a:pt x="1771108" y="2021299"/>
                  </a:lnTo>
                  <a:cubicBezTo>
                    <a:pt x="1711417" y="1971170"/>
                    <a:pt x="1649579" y="1923512"/>
                    <a:pt x="1585754" y="1878483"/>
                  </a:cubicBezTo>
                  <a:lnTo>
                    <a:pt x="1501790" y="1824413"/>
                  </a:lnTo>
                  <a:lnTo>
                    <a:pt x="1507689" y="1815957"/>
                  </a:lnTo>
                  <a:cubicBezTo>
                    <a:pt x="1792639" y="1444293"/>
                    <a:pt x="2241180" y="1204651"/>
                    <a:pt x="2745693" y="1204651"/>
                  </a:cubicBezTo>
                  <a:close/>
                  <a:moveTo>
                    <a:pt x="2745693" y="408397"/>
                  </a:moveTo>
                  <a:cubicBezTo>
                    <a:pt x="3479295" y="408397"/>
                    <a:pt x="4134561" y="743789"/>
                    <a:pt x="4566523" y="1269601"/>
                  </a:cubicBezTo>
                  <a:lnTo>
                    <a:pt x="4727266" y="1491950"/>
                  </a:lnTo>
                  <a:lnTo>
                    <a:pt x="4553695" y="1548469"/>
                  </a:lnTo>
                  <a:lnTo>
                    <a:pt x="4344173" y="1637399"/>
                  </a:lnTo>
                  <a:lnTo>
                    <a:pt x="4260070" y="1521062"/>
                  </a:lnTo>
                  <a:cubicBezTo>
                    <a:pt x="3900809" y="1083747"/>
                    <a:pt x="3355825" y="804803"/>
                    <a:pt x="2745693" y="804803"/>
                  </a:cubicBezTo>
                  <a:cubicBezTo>
                    <a:pt x="2135560" y="804803"/>
                    <a:pt x="1590578" y="1083747"/>
                    <a:pt x="1231316" y="1521062"/>
                  </a:cubicBezTo>
                  <a:lnTo>
                    <a:pt x="1152901" y="1629529"/>
                  </a:lnTo>
                  <a:lnTo>
                    <a:pt x="961920" y="1548469"/>
                  </a:lnTo>
                  <a:lnTo>
                    <a:pt x="768736" y="1485564"/>
                  </a:lnTo>
                  <a:lnTo>
                    <a:pt x="924863" y="1269601"/>
                  </a:lnTo>
                  <a:cubicBezTo>
                    <a:pt x="1356824" y="743789"/>
                    <a:pt x="2012092" y="408397"/>
                    <a:pt x="2745693" y="408397"/>
                  </a:cubicBezTo>
                  <a:close/>
                  <a:moveTo>
                    <a:pt x="4903035" y="0"/>
                  </a:moveTo>
                  <a:lnTo>
                    <a:pt x="4184653" y="0"/>
                  </a:lnTo>
                  <a:lnTo>
                    <a:pt x="4059043" y="129190"/>
                  </a:lnTo>
                  <a:lnTo>
                    <a:pt x="3948334" y="268079"/>
                  </a:lnTo>
                  <a:lnTo>
                    <a:pt x="3812883" y="206291"/>
                  </a:lnTo>
                  <a:cubicBezTo>
                    <a:pt x="3758140" y="183421"/>
                    <a:pt x="3702507" y="162257"/>
                    <a:pt x="3646049" y="142866"/>
                  </a:cubicBezTo>
                  <a:lnTo>
                    <a:pt x="3571242" y="119877"/>
                  </a:lnTo>
                  <a:lnTo>
                    <a:pt x="3651802" y="579"/>
                  </a:lnTo>
                  <a:lnTo>
                    <a:pt x="3652292" y="0"/>
                  </a:lnTo>
                  <a:lnTo>
                    <a:pt x="3151416" y="0"/>
                  </a:lnTo>
                  <a:lnTo>
                    <a:pt x="3141263" y="16019"/>
                  </a:lnTo>
                  <a:lnTo>
                    <a:pt x="3138312" y="21509"/>
                  </a:lnTo>
                  <a:lnTo>
                    <a:pt x="3117478" y="18010"/>
                  </a:lnTo>
                  <a:lnTo>
                    <a:pt x="2937972" y="0"/>
                  </a:lnTo>
                  <a:lnTo>
                    <a:pt x="2556506" y="0"/>
                  </a:lnTo>
                  <a:lnTo>
                    <a:pt x="2545735" y="383"/>
                  </a:lnTo>
                  <a:lnTo>
                    <a:pt x="2375728" y="18582"/>
                  </a:lnTo>
                  <a:lnTo>
                    <a:pt x="2374350" y="16019"/>
                  </a:lnTo>
                  <a:lnTo>
                    <a:pt x="2364197" y="0"/>
                  </a:lnTo>
                  <a:lnTo>
                    <a:pt x="1863321" y="0"/>
                  </a:lnTo>
                  <a:lnTo>
                    <a:pt x="1863811" y="579"/>
                  </a:lnTo>
                  <a:lnTo>
                    <a:pt x="1939907" y="113266"/>
                  </a:lnTo>
                  <a:lnTo>
                    <a:pt x="1789154" y="162845"/>
                  </a:lnTo>
                  <a:cubicBezTo>
                    <a:pt x="1729527" y="184782"/>
                    <a:pt x="1670862" y="208711"/>
                    <a:pt x="1613242" y="234551"/>
                  </a:cubicBezTo>
                  <a:lnTo>
                    <a:pt x="1560978" y="260174"/>
                  </a:lnTo>
                  <a:lnTo>
                    <a:pt x="1456570" y="129190"/>
                  </a:lnTo>
                  <a:lnTo>
                    <a:pt x="1330960" y="0"/>
                  </a:lnTo>
                  <a:lnTo>
                    <a:pt x="612578" y="0"/>
                  </a:lnTo>
                  <a:lnTo>
                    <a:pt x="704644" y="42180"/>
                  </a:lnTo>
                  <a:cubicBezTo>
                    <a:pt x="876662" y="130978"/>
                    <a:pt x="1030027" y="250855"/>
                    <a:pt x="1157315" y="394385"/>
                  </a:cubicBezTo>
                  <a:lnTo>
                    <a:pt x="1209439" y="459776"/>
                  </a:lnTo>
                  <a:lnTo>
                    <a:pt x="1125009" y="516537"/>
                  </a:lnTo>
                  <a:cubicBezTo>
                    <a:pt x="1074375" y="553118"/>
                    <a:pt x="1025027" y="591370"/>
                    <a:pt x="977045" y="631208"/>
                  </a:cubicBezTo>
                  <a:lnTo>
                    <a:pt x="890679" y="707959"/>
                  </a:lnTo>
                  <a:lnTo>
                    <a:pt x="854577" y="662670"/>
                  </a:lnTo>
                  <a:cubicBezTo>
                    <a:pt x="666054" y="450089"/>
                    <a:pt x="400282" y="307571"/>
                    <a:pt x="101256" y="279110"/>
                  </a:cubicBezTo>
                  <a:lnTo>
                    <a:pt x="0" y="274315"/>
                  </a:lnTo>
                  <a:lnTo>
                    <a:pt x="0" y="670503"/>
                  </a:lnTo>
                  <a:lnTo>
                    <a:pt x="124804" y="681515"/>
                  </a:lnTo>
                  <a:cubicBezTo>
                    <a:pt x="296455" y="712176"/>
                    <a:pt x="448107" y="800560"/>
                    <a:pt x="558966" y="925870"/>
                  </a:cubicBezTo>
                  <a:lnTo>
                    <a:pt x="613843" y="1003698"/>
                  </a:lnTo>
                  <a:lnTo>
                    <a:pt x="472010" y="1180370"/>
                  </a:lnTo>
                  <a:cubicBezTo>
                    <a:pt x="436248" y="1231627"/>
                    <a:pt x="402177" y="1284149"/>
                    <a:pt x="369874" y="1337858"/>
                  </a:cubicBezTo>
                  <a:lnTo>
                    <a:pt x="336858" y="1397242"/>
                  </a:lnTo>
                  <a:lnTo>
                    <a:pt x="256275" y="1385960"/>
                  </a:lnTo>
                  <a:lnTo>
                    <a:pt x="0" y="1373825"/>
                  </a:lnTo>
                  <a:lnTo>
                    <a:pt x="0" y="1788945"/>
                  </a:lnTo>
                  <a:lnTo>
                    <a:pt x="216450" y="1799193"/>
                  </a:lnTo>
                  <a:cubicBezTo>
                    <a:pt x="843901" y="1858915"/>
                    <a:pt x="1399580" y="2164800"/>
                    <a:pt x="1785827" y="2619187"/>
                  </a:cubicBezTo>
                  <a:lnTo>
                    <a:pt x="1856629" y="2709949"/>
                  </a:lnTo>
                  <a:lnTo>
                    <a:pt x="2360473" y="2709949"/>
                  </a:lnTo>
                  <a:lnTo>
                    <a:pt x="2343826" y="2681219"/>
                  </a:lnTo>
                  <a:cubicBezTo>
                    <a:pt x="2312786" y="2631381"/>
                    <a:pt x="2280208" y="2582601"/>
                    <a:pt x="2246156" y="2534945"/>
                  </a:cubicBezTo>
                  <a:lnTo>
                    <a:pt x="2106659" y="2356122"/>
                  </a:lnTo>
                  <a:lnTo>
                    <a:pt x="2151607" y="2291684"/>
                  </a:lnTo>
                  <a:cubicBezTo>
                    <a:pt x="2290610" y="2116963"/>
                    <a:pt x="2505071" y="2004954"/>
                    <a:pt x="2745692" y="2004954"/>
                  </a:cubicBezTo>
                  <a:cubicBezTo>
                    <a:pt x="2986312" y="2004954"/>
                    <a:pt x="3200772" y="2116963"/>
                    <a:pt x="3339777" y="2291684"/>
                  </a:cubicBezTo>
                  <a:lnTo>
                    <a:pt x="3395491" y="2373380"/>
                  </a:lnTo>
                  <a:lnTo>
                    <a:pt x="3269457" y="2534945"/>
                  </a:lnTo>
                  <a:cubicBezTo>
                    <a:pt x="3235406" y="2582601"/>
                    <a:pt x="3202827" y="2631381"/>
                    <a:pt x="3171787" y="2681219"/>
                  </a:cubicBezTo>
                  <a:lnTo>
                    <a:pt x="3155140" y="2709949"/>
                  </a:lnTo>
                  <a:lnTo>
                    <a:pt x="3658984" y="2709949"/>
                  </a:lnTo>
                  <a:lnTo>
                    <a:pt x="3729787" y="2619187"/>
                  </a:lnTo>
                  <a:cubicBezTo>
                    <a:pt x="4116033" y="2164800"/>
                    <a:pt x="4671712" y="1858915"/>
                    <a:pt x="5299164" y="1799193"/>
                  </a:cubicBezTo>
                  <a:lnTo>
                    <a:pt x="5515613" y="1788945"/>
                  </a:lnTo>
                  <a:lnTo>
                    <a:pt x="5515613" y="1373825"/>
                  </a:lnTo>
                  <a:lnTo>
                    <a:pt x="5259338" y="1385960"/>
                  </a:lnTo>
                  <a:lnTo>
                    <a:pt x="5156274" y="1400390"/>
                  </a:lnTo>
                  <a:lnTo>
                    <a:pt x="5121507" y="1337858"/>
                  </a:lnTo>
                  <a:cubicBezTo>
                    <a:pt x="5060941" y="1237156"/>
                    <a:pt x="4994153" y="1140618"/>
                    <a:pt x="4921676" y="1048781"/>
                  </a:cubicBezTo>
                  <a:lnTo>
                    <a:pt x="4892737" y="1016511"/>
                  </a:lnTo>
                  <a:lnTo>
                    <a:pt x="4956647" y="925870"/>
                  </a:lnTo>
                  <a:cubicBezTo>
                    <a:pt x="5067506" y="800560"/>
                    <a:pt x="5219159" y="712176"/>
                    <a:pt x="5390810" y="681515"/>
                  </a:cubicBezTo>
                  <a:lnTo>
                    <a:pt x="5515613" y="670503"/>
                  </a:lnTo>
                  <a:lnTo>
                    <a:pt x="5515613" y="274315"/>
                  </a:lnTo>
                  <a:lnTo>
                    <a:pt x="5414358" y="279110"/>
                  </a:lnTo>
                  <a:cubicBezTo>
                    <a:pt x="5115331" y="307571"/>
                    <a:pt x="4849560" y="450089"/>
                    <a:pt x="4661036" y="662670"/>
                  </a:cubicBezTo>
                  <a:lnTo>
                    <a:pt x="4612886" y="723075"/>
                  </a:lnTo>
                  <a:lnTo>
                    <a:pt x="4422791" y="558391"/>
                  </a:lnTo>
                  <a:lnTo>
                    <a:pt x="4298306" y="469648"/>
                  </a:lnTo>
                  <a:lnTo>
                    <a:pt x="4358299" y="394385"/>
                  </a:lnTo>
                  <a:cubicBezTo>
                    <a:pt x="4485586" y="250855"/>
                    <a:pt x="4638952" y="130978"/>
                    <a:pt x="4810969" y="4218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26661CE0-9515-450C-9B9D-954E6409F7EB}"/>
              </a:ext>
            </a:extLst>
          </p:cNvPr>
          <p:cNvGrpSpPr/>
          <p:nvPr/>
        </p:nvGrpSpPr>
        <p:grpSpPr>
          <a:xfrm>
            <a:off x="7042124" y="944724"/>
            <a:ext cx="231051" cy="415891"/>
            <a:chOff x="761271" y="772622"/>
            <a:chExt cx="900000" cy="1620000"/>
          </a:xfrm>
          <a:solidFill>
            <a:schemeClr val="accent4">
              <a:lumMod val="75000"/>
            </a:schemeClr>
          </a:solidFill>
        </p:grpSpPr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C8579A6-46F2-4219-BF2B-A20436CFE7C3}"/>
                </a:ext>
              </a:extLst>
            </p:cNvPr>
            <p:cNvSpPr/>
            <p:nvPr/>
          </p:nvSpPr>
          <p:spPr>
            <a:xfrm>
              <a:off x="761271" y="772622"/>
              <a:ext cx="900000" cy="162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2E1D7F49-7A2B-4831-B26A-274E624D252E}"/>
                </a:ext>
              </a:extLst>
            </p:cNvPr>
            <p:cNvSpPr/>
            <p:nvPr/>
          </p:nvSpPr>
          <p:spPr>
            <a:xfrm>
              <a:off x="761271" y="772622"/>
              <a:ext cx="900000" cy="1620000"/>
            </a:xfrm>
            <a:custGeom>
              <a:avLst/>
              <a:gdLst>
                <a:gd name="connsiteX0" fmla="*/ 0 w 3327399"/>
                <a:gd name="connsiteY0" fmla="*/ 4406433 h 5733106"/>
                <a:gd name="connsiteX1" fmla="*/ 66784 w 3327399"/>
                <a:gd name="connsiteY1" fmla="*/ 4409806 h 5733106"/>
                <a:gd name="connsiteX2" fmla="*/ 1235391 w 3327399"/>
                <a:gd name="connsiteY2" fmla="*/ 5704784 h 5733106"/>
                <a:gd name="connsiteX3" fmla="*/ 1233961 w 3327399"/>
                <a:gd name="connsiteY3" fmla="*/ 5733106 h 5733106"/>
                <a:gd name="connsiteX4" fmla="*/ 584316 w 3327399"/>
                <a:gd name="connsiteY4" fmla="*/ 5733106 h 5733106"/>
                <a:gd name="connsiteX5" fmla="*/ 587171 w 3327399"/>
                <a:gd name="connsiteY5" fmla="*/ 5704784 h 5733106"/>
                <a:gd name="connsiteX6" fmla="*/ 65391 w 3327399"/>
                <a:gd name="connsiteY6" fmla="*/ 5064582 h 5733106"/>
                <a:gd name="connsiteX7" fmla="*/ 0 w 3327399"/>
                <a:gd name="connsiteY7" fmla="*/ 5057990 h 5733106"/>
                <a:gd name="connsiteX8" fmla="*/ 1671236 w 3327399"/>
                <a:gd name="connsiteY8" fmla="*/ 3343873 h 5733106"/>
                <a:gd name="connsiteX9" fmla="*/ 1112364 w 3327399"/>
                <a:gd name="connsiteY9" fmla="*/ 3658500 h 5733106"/>
                <a:gd name="connsiteX10" fmla="*/ 1079394 w 3327399"/>
                <a:gd name="connsiteY10" fmla="*/ 3722902 h 5733106"/>
                <a:gd name="connsiteX11" fmla="*/ 1109273 w 3327399"/>
                <a:gd name="connsiteY11" fmla="*/ 3739248 h 5733106"/>
                <a:gd name="connsiteX12" fmla="*/ 1533370 w 3327399"/>
                <a:gd name="connsiteY12" fmla="*/ 4066260 h 5733106"/>
                <a:gd name="connsiteX13" fmla="*/ 1600420 w 3327399"/>
                <a:gd name="connsiteY13" fmla="*/ 4137007 h 5733106"/>
                <a:gd name="connsiteX14" fmla="*/ 1724681 w 3327399"/>
                <a:gd name="connsiteY14" fmla="*/ 4009746 h 5733106"/>
                <a:gd name="connsiteX15" fmla="*/ 2172859 w 3327399"/>
                <a:gd name="connsiteY15" fmla="*/ 3691247 h 5733106"/>
                <a:gd name="connsiteX16" fmla="*/ 2230266 w 3327399"/>
                <a:gd name="connsiteY16" fmla="*/ 3663592 h 5733106"/>
                <a:gd name="connsiteX17" fmla="*/ 2213111 w 3327399"/>
                <a:gd name="connsiteY17" fmla="*/ 3631986 h 5733106"/>
                <a:gd name="connsiteX18" fmla="*/ 1671236 w 3327399"/>
                <a:gd name="connsiteY18" fmla="*/ 3343873 h 5733106"/>
                <a:gd name="connsiteX19" fmla="*/ 1671237 w 3327399"/>
                <a:gd name="connsiteY19" fmla="*/ 2267594 h 5733106"/>
                <a:gd name="connsiteX20" fmla="*/ 462873 w 3327399"/>
                <a:gd name="connsiteY20" fmla="*/ 2759644 h 5733106"/>
                <a:gd name="connsiteX21" fmla="*/ 342987 w 3327399"/>
                <a:gd name="connsiteY21" fmla="*/ 2889982 h 5733106"/>
                <a:gd name="connsiteX22" fmla="*/ 443677 w 3327399"/>
                <a:gd name="connsiteY22" fmla="*/ 3089993 h 5733106"/>
                <a:gd name="connsiteX23" fmla="*/ 535731 w 3327399"/>
                <a:gd name="connsiteY23" fmla="*/ 3343361 h 5733106"/>
                <a:gd name="connsiteX24" fmla="*/ 539169 w 3327399"/>
                <a:gd name="connsiteY24" fmla="*/ 3357084 h 5733106"/>
                <a:gd name="connsiteX25" fmla="*/ 618842 w 3327399"/>
                <a:gd name="connsiteY25" fmla="*/ 3231113 h 5733106"/>
                <a:gd name="connsiteX26" fmla="*/ 1671236 w 3327399"/>
                <a:gd name="connsiteY26" fmla="*/ 2695653 h 5733106"/>
                <a:gd name="connsiteX27" fmla="*/ 2784484 w 3327399"/>
                <a:gd name="connsiteY27" fmla="*/ 3322374 h 5733106"/>
                <a:gd name="connsiteX28" fmla="*/ 2851826 w 3327399"/>
                <a:gd name="connsiteY28" fmla="*/ 3453918 h 5733106"/>
                <a:gd name="connsiteX29" fmla="*/ 3030239 w 3327399"/>
                <a:gd name="connsiteY29" fmla="*/ 3426689 h 5733106"/>
                <a:gd name="connsiteX30" fmla="*/ 3264370 w 3327399"/>
                <a:gd name="connsiteY30" fmla="*/ 3414866 h 5733106"/>
                <a:gd name="connsiteX31" fmla="*/ 3298941 w 3327399"/>
                <a:gd name="connsiteY31" fmla="*/ 3416612 h 5733106"/>
                <a:gd name="connsiteX32" fmla="*/ 3265063 w 3327399"/>
                <a:gd name="connsiteY32" fmla="*/ 3324053 h 5733106"/>
                <a:gd name="connsiteX33" fmla="*/ 1671237 w 3327399"/>
                <a:gd name="connsiteY33" fmla="*/ 2267594 h 5733106"/>
                <a:gd name="connsiteX34" fmla="*/ 78103 w 3327399"/>
                <a:gd name="connsiteY34" fmla="*/ 0 h 5733106"/>
                <a:gd name="connsiteX35" fmla="*/ 1728578 w 3327399"/>
                <a:gd name="connsiteY35" fmla="*/ 702572 h 5733106"/>
                <a:gd name="connsiteX36" fmla="*/ 1736961 w 3327399"/>
                <a:gd name="connsiteY36" fmla="*/ 711997 h 5733106"/>
                <a:gd name="connsiteX37" fmla="*/ 1774492 w 3327399"/>
                <a:gd name="connsiteY37" fmla="*/ 670702 h 5733106"/>
                <a:gd name="connsiteX38" fmla="*/ 3159578 w 3327399"/>
                <a:gd name="connsiteY38" fmla="*/ 11823 h 5733106"/>
                <a:gd name="connsiteX39" fmla="*/ 3327399 w 3327399"/>
                <a:gd name="connsiteY39" fmla="*/ 3349 h 5733106"/>
                <a:gd name="connsiteX40" fmla="*/ 3327399 w 3327399"/>
                <a:gd name="connsiteY40" fmla="*/ 563456 h 5733106"/>
                <a:gd name="connsiteX41" fmla="*/ 3219578 w 3327399"/>
                <a:gd name="connsiteY41" fmla="*/ 568816 h 5733106"/>
                <a:gd name="connsiteX42" fmla="*/ 2185345 w 3327399"/>
                <a:gd name="connsiteY42" fmla="*/ 1052210 h 5733106"/>
                <a:gd name="connsiteX43" fmla="*/ 2075414 w 3327399"/>
                <a:gd name="connsiteY43" fmla="*/ 1171726 h 5733106"/>
                <a:gd name="connsiteX44" fmla="*/ 2140702 w 3327399"/>
                <a:gd name="connsiteY44" fmla="*/ 1294018 h 5733106"/>
                <a:gd name="connsiteX45" fmla="*/ 2213641 w 3327399"/>
                <a:gd name="connsiteY45" fmla="*/ 1461653 h 5733106"/>
                <a:gd name="connsiteX46" fmla="*/ 2272237 w 3327399"/>
                <a:gd name="connsiteY46" fmla="*/ 1632896 h 5733106"/>
                <a:gd name="connsiteX47" fmla="*/ 2341314 w 3327399"/>
                <a:gd name="connsiteY47" fmla="*/ 1523679 h 5733106"/>
                <a:gd name="connsiteX48" fmla="*/ 3234031 w 3327399"/>
                <a:gd name="connsiteY48" fmla="*/ 997915 h 5733106"/>
                <a:gd name="connsiteX49" fmla="*/ 3327399 w 3327399"/>
                <a:gd name="connsiteY49" fmla="*/ 992246 h 5733106"/>
                <a:gd name="connsiteX50" fmla="*/ 3327399 w 3327399"/>
                <a:gd name="connsiteY50" fmla="*/ 1640831 h 5733106"/>
                <a:gd name="connsiteX51" fmla="*/ 3306395 w 3327399"/>
                <a:gd name="connsiteY51" fmla="*/ 1642223 h 5733106"/>
                <a:gd name="connsiteX52" fmla="*/ 2834836 w 3327399"/>
                <a:gd name="connsiteY52" fmla="*/ 1951067 h 5733106"/>
                <a:gd name="connsiteX53" fmla="*/ 2804057 w 3327399"/>
                <a:gd name="connsiteY53" fmla="*/ 2011189 h 5733106"/>
                <a:gd name="connsiteX54" fmla="*/ 2934366 w 3327399"/>
                <a:gd name="connsiteY54" fmla="*/ 2087018 h 5733106"/>
                <a:gd name="connsiteX55" fmla="*/ 3146311 w 3327399"/>
                <a:gd name="connsiteY55" fmla="*/ 2245749 h 5733106"/>
                <a:gd name="connsiteX56" fmla="*/ 3327399 w 3327399"/>
                <a:gd name="connsiteY56" fmla="*/ 2417113 h 5733106"/>
                <a:gd name="connsiteX57" fmla="*/ 3327399 w 3327399"/>
                <a:gd name="connsiteY57" fmla="*/ 3978209 h 5733106"/>
                <a:gd name="connsiteX58" fmla="*/ 3264370 w 3327399"/>
                <a:gd name="connsiteY58" fmla="*/ 3975026 h 5733106"/>
                <a:gd name="connsiteX59" fmla="*/ 2056006 w 3327399"/>
                <a:gd name="connsiteY59" fmla="*/ 4467075 h 5733106"/>
                <a:gd name="connsiteX60" fmla="*/ 1936650 w 3327399"/>
                <a:gd name="connsiteY60" fmla="*/ 4596836 h 5733106"/>
                <a:gd name="connsiteX61" fmla="*/ 1960308 w 3327399"/>
                <a:gd name="connsiteY61" fmla="*/ 4637697 h 5733106"/>
                <a:gd name="connsiteX62" fmla="*/ 2103295 w 3327399"/>
                <a:gd name="connsiteY62" fmla="*/ 4970342 h 5733106"/>
                <a:gd name="connsiteX63" fmla="*/ 2131401 w 3327399"/>
                <a:gd name="connsiteY63" fmla="*/ 5065940 h 5733106"/>
                <a:gd name="connsiteX64" fmla="*/ 2211975 w 3327399"/>
                <a:gd name="connsiteY64" fmla="*/ 4938544 h 5733106"/>
                <a:gd name="connsiteX65" fmla="*/ 3264369 w 3327399"/>
                <a:gd name="connsiteY65" fmla="*/ 4403085 h 5733106"/>
                <a:gd name="connsiteX66" fmla="*/ 3327399 w 3327399"/>
                <a:gd name="connsiteY66" fmla="*/ 4406268 h 5733106"/>
                <a:gd name="connsiteX67" fmla="*/ 3327399 w 3327399"/>
                <a:gd name="connsiteY67" fmla="*/ 5057659 h 5733106"/>
                <a:gd name="connsiteX68" fmla="*/ 3264369 w 3327399"/>
                <a:gd name="connsiteY68" fmla="*/ 5051305 h 5733106"/>
                <a:gd name="connsiteX69" fmla="*/ 2610890 w 3327399"/>
                <a:gd name="connsiteY69" fmla="*/ 5704784 h 5733106"/>
                <a:gd name="connsiteX70" fmla="*/ 2613745 w 3327399"/>
                <a:gd name="connsiteY70" fmla="*/ 5733106 h 5733106"/>
                <a:gd name="connsiteX71" fmla="*/ 1662022 w 3327399"/>
                <a:gd name="connsiteY71" fmla="*/ 5733106 h 5733106"/>
                <a:gd name="connsiteX72" fmla="*/ 1663452 w 3327399"/>
                <a:gd name="connsiteY72" fmla="*/ 5704785 h 5733106"/>
                <a:gd name="connsiteX73" fmla="*/ 110551 w 3327399"/>
                <a:gd name="connsiteY73" fmla="*/ 3983957 h 5733106"/>
                <a:gd name="connsiteX74" fmla="*/ 0 w 3327399"/>
                <a:gd name="connsiteY74" fmla="*/ 3978374 h 5733106"/>
                <a:gd name="connsiteX75" fmla="*/ 0 w 3327399"/>
                <a:gd name="connsiteY75" fmla="*/ 2420215 h 5733106"/>
                <a:gd name="connsiteX76" fmla="*/ 7610 w 3327399"/>
                <a:gd name="connsiteY76" fmla="*/ 2427416 h 5733106"/>
                <a:gd name="connsiteX77" fmla="*/ 8435 w 3327399"/>
                <a:gd name="connsiteY77" fmla="*/ 2428399 h 5733106"/>
                <a:gd name="connsiteX78" fmla="*/ 131547 w 3327399"/>
                <a:gd name="connsiteY78" fmla="*/ 2302313 h 5733106"/>
                <a:gd name="connsiteX79" fmla="*/ 579726 w 3327399"/>
                <a:gd name="connsiteY79" fmla="*/ 1983815 h 5733106"/>
                <a:gd name="connsiteX80" fmla="*/ 637133 w 3327399"/>
                <a:gd name="connsiteY80" fmla="*/ 1956161 h 5733106"/>
                <a:gd name="connsiteX81" fmla="*/ 619977 w 3327399"/>
                <a:gd name="connsiteY81" fmla="*/ 1924553 h 5733106"/>
                <a:gd name="connsiteX82" fmla="*/ 78102 w 3327399"/>
                <a:gd name="connsiteY82" fmla="*/ 1636440 h 5733106"/>
                <a:gd name="connsiteX83" fmla="*/ 0 w 3327399"/>
                <a:gd name="connsiteY83" fmla="*/ 1641613 h 5733106"/>
                <a:gd name="connsiteX84" fmla="*/ 0 w 3327399"/>
                <a:gd name="connsiteY84" fmla="*/ 992962 h 5733106"/>
                <a:gd name="connsiteX85" fmla="*/ 78102 w 3327399"/>
                <a:gd name="connsiteY85" fmla="*/ 988219 h 5733106"/>
                <a:gd name="connsiteX86" fmla="*/ 1191350 w 3327399"/>
                <a:gd name="connsiteY86" fmla="*/ 1614941 h 5733106"/>
                <a:gd name="connsiteX87" fmla="*/ 1258693 w 3327399"/>
                <a:gd name="connsiteY87" fmla="*/ 1746486 h 5733106"/>
                <a:gd name="connsiteX88" fmla="*/ 1437106 w 3327399"/>
                <a:gd name="connsiteY88" fmla="*/ 1719258 h 5733106"/>
                <a:gd name="connsiteX89" fmla="*/ 1671237 w 3327399"/>
                <a:gd name="connsiteY89" fmla="*/ 1707434 h 5733106"/>
                <a:gd name="connsiteX90" fmla="*/ 1705726 w 3327399"/>
                <a:gd name="connsiteY90" fmla="*/ 1708958 h 5733106"/>
                <a:gd name="connsiteX91" fmla="*/ 1671929 w 3327399"/>
                <a:gd name="connsiteY91" fmla="*/ 1616619 h 5733106"/>
                <a:gd name="connsiteX92" fmla="*/ 78103 w 3327399"/>
                <a:gd name="connsiteY92" fmla="*/ 560160 h 5733106"/>
                <a:gd name="connsiteX93" fmla="*/ 0 w 3327399"/>
                <a:gd name="connsiteY93" fmla="*/ 564043 h 5733106"/>
                <a:gd name="connsiteX94" fmla="*/ 0 w 3327399"/>
                <a:gd name="connsiteY94" fmla="*/ 3944 h 5733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327399" h="5733106">
                  <a:moveTo>
                    <a:pt x="0" y="4406433"/>
                  </a:moveTo>
                  <a:lnTo>
                    <a:pt x="66784" y="4409806"/>
                  </a:lnTo>
                  <a:cubicBezTo>
                    <a:pt x="723174" y="4476465"/>
                    <a:pt x="1235391" y="5030807"/>
                    <a:pt x="1235391" y="5704784"/>
                  </a:cubicBezTo>
                  <a:lnTo>
                    <a:pt x="1233961" y="5733106"/>
                  </a:lnTo>
                  <a:lnTo>
                    <a:pt x="584316" y="5733106"/>
                  </a:lnTo>
                  <a:lnTo>
                    <a:pt x="587171" y="5704784"/>
                  </a:lnTo>
                  <a:cubicBezTo>
                    <a:pt x="587171" y="5388992"/>
                    <a:pt x="363170" y="5125516"/>
                    <a:pt x="65391" y="5064582"/>
                  </a:cubicBezTo>
                  <a:lnTo>
                    <a:pt x="0" y="5057990"/>
                  </a:lnTo>
                  <a:close/>
                  <a:moveTo>
                    <a:pt x="1671236" y="3343873"/>
                  </a:moveTo>
                  <a:cubicBezTo>
                    <a:pt x="1434392" y="3343873"/>
                    <a:pt x="1226975" y="3469874"/>
                    <a:pt x="1112364" y="3658500"/>
                  </a:cubicBezTo>
                  <a:lnTo>
                    <a:pt x="1079394" y="3722902"/>
                  </a:lnTo>
                  <a:lnTo>
                    <a:pt x="1109273" y="3739248"/>
                  </a:lnTo>
                  <a:cubicBezTo>
                    <a:pt x="1263320" y="3831582"/>
                    <a:pt x="1405612" y="3941512"/>
                    <a:pt x="1533370" y="4066260"/>
                  </a:cubicBezTo>
                  <a:lnTo>
                    <a:pt x="1600420" y="4137007"/>
                  </a:lnTo>
                  <a:lnTo>
                    <a:pt x="1724681" y="4009746"/>
                  </a:lnTo>
                  <a:cubicBezTo>
                    <a:pt x="1860234" y="3886543"/>
                    <a:pt x="2010626" y="3779378"/>
                    <a:pt x="2172859" y="3691247"/>
                  </a:cubicBezTo>
                  <a:lnTo>
                    <a:pt x="2230266" y="3663592"/>
                  </a:lnTo>
                  <a:lnTo>
                    <a:pt x="2213111" y="3631986"/>
                  </a:lnTo>
                  <a:cubicBezTo>
                    <a:pt x="2095676" y="3458159"/>
                    <a:pt x="1896802" y="3343873"/>
                    <a:pt x="1671236" y="3343873"/>
                  </a:cubicBezTo>
                  <a:close/>
                  <a:moveTo>
                    <a:pt x="1671237" y="2267594"/>
                  </a:moveTo>
                  <a:cubicBezTo>
                    <a:pt x="1201041" y="2267594"/>
                    <a:pt x="774662" y="2455202"/>
                    <a:pt x="462873" y="2759644"/>
                  </a:cubicBezTo>
                  <a:lnTo>
                    <a:pt x="342987" y="2889982"/>
                  </a:lnTo>
                  <a:lnTo>
                    <a:pt x="443677" y="3089993"/>
                  </a:lnTo>
                  <a:cubicBezTo>
                    <a:pt x="479138" y="3172074"/>
                    <a:pt x="509934" y="3256641"/>
                    <a:pt x="535731" y="3343361"/>
                  </a:cubicBezTo>
                  <a:lnTo>
                    <a:pt x="539169" y="3357084"/>
                  </a:lnTo>
                  <a:lnTo>
                    <a:pt x="618842" y="3231113"/>
                  </a:lnTo>
                  <a:cubicBezTo>
                    <a:pt x="855557" y="2906552"/>
                    <a:pt x="1238767" y="2695653"/>
                    <a:pt x="1671236" y="2695653"/>
                  </a:cubicBezTo>
                  <a:cubicBezTo>
                    <a:pt x="2143020" y="2695653"/>
                    <a:pt x="2556183" y="2946640"/>
                    <a:pt x="2784484" y="3322374"/>
                  </a:cubicBezTo>
                  <a:lnTo>
                    <a:pt x="2851826" y="3453918"/>
                  </a:lnTo>
                  <a:lnTo>
                    <a:pt x="3030239" y="3426689"/>
                  </a:lnTo>
                  <a:cubicBezTo>
                    <a:pt x="3107220" y="3418871"/>
                    <a:pt x="3185327" y="3414866"/>
                    <a:pt x="3264370" y="3414866"/>
                  </a:cubicBezTo>
                  <a:lnTo>
                    <a:pt x="3298941" y="3416612"/>
                  </a:lnTo>
                  <a:lnTo>
                    <a:pt x="3265063" y="3324053"/>
                  </a:lnTo>
                  <a:cubicBezTo>
                    <a:pt x="3002472" y="2703216"/>
                    <a:pt x="2387727" y="2267594"/>
                    <a:pt x="1671237" y="2267594"/>
                  </a:cubicBezTo>
                  <a:close/>
                  <a:moveTo>
                    <a:pt x="78103" y="0"/>
                  </a:moveTo>
                  <a:cubicBezTo>
                    <a:pt x="726503" y="0"/>
                    <a:pt x="1311959" y="269489"/>
                    <a:pt x="1728578" y="702572"/>
                  </a:cubicBezTo>
                  <a:lnTo>
                    <a:pt x="1736961" y="711997"/>
                  </a:lnTo>
                  <a:lnTo>
                    <a:pt x="1774492" y="670702"/>
                  </a:lnTo>
                  <a:cubicBezTo>
                    <a:pt x="2137087" y="308107"/>
                    <a:pt x="2620716" y="66547"/>
                    <a:pt x="3159578" y="11823"/>
                  </a:cubicBezTo>
                  <a:lnTo>
                    <a:pt x="3327399" y="3349"/>
                  </a:lnTo>
                  <a:lnTo>
                    <a:pt x="3327399" y="563456"/>
                  </a:lnTo>
                  <a:lnTo>
                    <a:pt x="3219578" y="568816"/>
                  </a:lnTo>
                  <a:cubicBezTo>
                    <a:pt x="2818709" y="608887"/>
                    <a:pt x="2458160" y="785823"/>
                    <a:pt x="2185345" y="1052210"/>
                  </a:cubicBezTo>
                  <a:lnTo>
                    <a:pt x="2075414" y="1171726"/>
                  </a:lnTo>
                  <a:lnTo>
                    <a:pt x="2140702" y="1294018"/>
                  </a:lnTo>
                  <a:cubicBezTo>
                    <a:pt x="2167162" y="1348720"/>
                    <a:pt x="2191511" y="1404633"/>
                    <a:pt x="2213641" y="1461653"/>
                  </a:cubicBezTo>
                  <a:lnTo>
                    <a:pt x="2272237" y="1632896"/>
                  </a:lnTo>
                  <a:lnTo>
                    <a:pt x="2341314" y="1523679"/>
                  </a:lnTo>
                  <a:cubicBezTo>
                    <a:pt x="2548440" y="1239688"/>
                    <a:pt x="2867725" y="1042720"/>
                    <a:pt x="3234031" y="997915"/>
                  </a:cubicBezTo>
                  <a:lnTo>
                    <a:pt x="3327399" y="992246"/>
                  </a:lnTo>
                  <a:lnTo>
                    <a:pt x="3327399" y="1640831"/>
                  </a:lnTo>
                  <a:lnTo>
                    <a:pt x="3306395" y="1642223"/>
                  </a:lnTo>
                  <a:cubicBezTo>
                    <a:pt x="3106460" y="1668919"/>
                    <a:pt x="2935121" y="1786018"/>
                    <a:pt x="2834836" y="1951067"/>
                  </a:cubicBezTo>
                  <a:lnTo>
                    <a:pt x="2804057" y="2011189"/>
                  </a:lnTo>
                  <a:lnTo>
                    <a:pt x="2934366" y="2087018"/>
                  </a:lnTo>
                  <a:cubicBezTo>
                    <a:pt x="3008120" y="2135883"/>
                    <a:pt x="3078880" y="2188904"/>
                    <a:pt x="3146311" y="2245749"/>
                  </a:cubicBezTo>
                  <a:lnTo>
                    <a:pt x="3327399" y="2417113"/>
                  </a:lnTo>
                  <a:lnTo>
                    <a:pt x="3327399" y="3978209"/>
                  </a:lnTo>
                  <a:lnTo>
                    <a:pt x="3264370" y="3975026"/>
                  </a:lnTo>
                  <a:cubicBezTo>
                    <a:pt x="2794174" y="3975026"/>
                    <a:pt x="2367795" y="4162633"/>
                    <a:pt x="2056006" y="4467075"/>
                  </a:cubicBezTo>
                  <a:lnTo>
                    <a:pt x="1936650" y="4596836"/>
                  </a:lnTo>
                  <a:lnTo>
                    <a:pt x="1960308" y="4637697"/>
                  </a:lnTo>
                  <a:cubicBezTo>
                    <a:pt x="2016350" y="4743914"/>
                    <a:pt x="2064287" y="4855070"/>
                    <a:pt x="2103295" y="4970342"/>
                  </a:cubicBezTo>
                  <a:lnTo>
                    <a:pt x="2131401" y="5065940"/>
                  </a:lnTo>
                  <a:lnTo>
                    <a:pt x="2211975" y="4938544"/>
                  </a:lnTo>
                  <a:cubicBezTo>
                    <a:pt x="2448690" y="4613983"/>
                    <a:pt x="2831900" y="4403085"/>
                    <a:pt x="3264369" y="4403085"/>
                  </a:cubicBezTo>
                  <a:lnTo>
                    <a:pt x="3327399" y="4406268"/>
                  </a:lnTo>
                  <a:lnTo>
                    <a:pt x="3327399" y="5057659"/>
                  </a:lnTo>
                  <a:lnTo>
                    <a:pt x="3264369" y="5051305"/>
                  </a:lnTo>
                  <a:cubicBezTo>
                    <a:pt x="2903463" y="5051305"/>
                    <a:pt x="2610890" y="5343878"/>
                    <a:pt x="2610890" y="5704784"/>
                  </a:cubicBezTo>
                  <a:lnTo>
                    <a:pt x="2613745" y="5733106"/>
                  </a:lnTo>
                  <a:lnTo>
                    <a:pt x="1662022" y="5733106"/>
                  </a:lnTo>
                  <a:lnTo>
                    <a:pt x="1663452" y="5704785"/>
                  </a:lnTo>
                  <a:cubicBezTo>
                    <a:pt x="1663452" y="4809172"/>
                    <a:pt x="982793" y="4072537"/>
                    <a:pt x="110551" y="3983957"/>
                  </a:cubicBezTo>
                  <a:lnTo>
                    <a:pt x="0" y="3978374"/>
                  </a:lnTo>
                  <a:lnTo>
                    <a:pt x="0" y="2420215"/>
                  </a:lnTo>
                  <a:lnTo>
                    <a:pt x="7610" y="2427416"/>
                  </a:lnTo>
                  <a:lnTo>
                    <a:pt x="8435" y="2428399"/>
                  </a:lnTo>
                  <a:lnTo>
                    <a:pt x="131547" y="2302313"/>
                  </a:lnTo>
                  <a:cubicBezTo>
                    <a:pt x="267101" y="2179111"/>
                    <a:pt x="417493" y="2071945"/>
                    <a:pt x="579726" y="1983815"/>
                  </a:cubicBezTo>
                  <a:lnTo>
                    <a:pt x="637133" y="1956161"/>
                  </a:lnTo>
                  <a:lnTo>
                    <a:pt x="619977" y="1924553"/>
                  </a:lnTo>
                  <a:cubicBezTo>
                    <a:pt x="502542" y="1750727"/>
                    <a:pt x="303669" y="1636440"/>
                    <a:pt x="78102" y="1636440"/>
                  </a:cubicBezTo>
                  <a:lnTo>
                    <a:pt x="0" y="1641613"/>
                  </a:lnTo>
                  <a:lnTo>
                    <a:pt x="0" y="992962"/>
                  </a:lnTo>
                  <a:lnTo>
                    <a:pt x="78102" y="988219"/>
                  </a:lnTo>
                  <a:cubicBezTo>
                    <a:pt x="549886" y="988219"/>
                    <a:pt x="963049" y="1239206"/>
                    <a:pt x="1191350" y="1614941"/>
                  </a:cubicBezTo>
                  <a:lnTo>
                    <a:pt x="1258693" y="1746486"/>
                  </a:lnTo>
                  <a:lnTo>
                    <a:pt x="1437106" y="1719258"/>
                  </a:lnTo>
                  <a:cubicBezTo>
                    <a:pt x="1514087" y="1711439"/>
                    <a:pt x="1592194" y="1707434"/>
                    <a:pt x="1671237" y="1707434"/>
                  </a:cubicBezTo>
                  <a:lnTo>
                    <a:pt x="1705726" y="1708958"/>
                  </a:lnTo>
                  <a:lnTo>
                    <a:pt x="1671929" y="1616619"/>
                  </a:lnTo>
                  <a:cubicBezTo>
                    <a:pt x="1409338" y="995782"/>
                    <a:pt x="794593" y="560160"/>
                    <a:pt x="78103" y="560160"/>
                  </a:cubicBezTo>
                  <a:lnTo>
                    <a:pt x="0" y="564043"/>
                  </a:lnTo>
                  <a:lnTo>
                    <a:pt x="0" y="394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4EB3545E-ED4F-47CD-92A3-B865DF849076}"/>
              </a:ext>
            </a:extLst>
          </p:cNvPr>
          <p:cNvGrpSpPr/>
          <p:nvPr/>
        </p:nvGrpSpPr>
        <p:grpSpPr>
          <a:xfrm>
            <a:off x="7335812" y="944724"/>
            <a:ext cx="231051" cy="415891"/>
            <a:chOff x="2168561" y="772622"/>
            <a:chExt cx="900000" cy="1620000"/>
          </a:xfrm>
          <a:solidFill>
            <a:schemeClr val="accent6">
              <a:lumMod val="50000"/>
            </a:schemeClr>
          </a:solidFill>
        </p:grpSpPr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9246B55B-FAD0-4D3E-85F5-B639FBECDD38}"/>
                </a:ext>
              </a:extLst>
            </p:cNvPr>
            <p:cNvSpPr/>
            <p:nvPr/>
          </p:nvSpPr>
          <p:spPr>
            <a:xfrm>
              <a:off x="2168561" y="772622"/>
              <a:ext cx="900000" cy="162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C1693C43-D105-4A9E-A545-4A87A454C1BC}"/>
                </a:ext>
              </a:extLst>
            </p:cNvPr>
            <p:cNvSpPr/>
            <p:nvPr/>
          </p:nvSpPr>
          <p:spPr>
            <a:xfrm>
              <a:off x="2168561" y="772622"/>
              <a:ext cx="900000" cy="1620000"/>
            </a:xfrm>
            <a:custGeom>
              <a:avLst/>
              <a:gdLst>
                <a:gd name="connsiteX0" fmla="*/ 3340566 w 3360541"/>
                <a:gd name="connsiteY0" fmla="*/ 5419141 h 5710137"/>
                <a:gd name="connsiteX1" fmla="*/ 3360541 w 3360541"/>
                <a:gd name="connsiteY1" fmla="*/ 5421155 h 5710137"/>
                <a:gd name="connsiteX2" fmla="*/ 3360541 w 3360541"/>
                <a:gd name="connsiteY2" fmla="*/ 5710137 h 5710137"/>
                <a:gd name="connsiteX3" fmla="*/ 3056005 w 3360541"/>
                <a:gd name="connsiteY3" fmla="*/ 5710137 h 5710137"/>
                <a:gd name="connsiteX4" fmla="*/ 3054924 w 3360541"/>
                <a:gd name="connsiteY4" fmla="*/ 5704783 h 5710137"/>
                <a:gd name="connsiteX5" fmla="*/ 3340566 w 3360541"/>
                <a:gd name="connsiteY5" fmla="*/ 5419141 h 5710137"/>
                <a:gd name="connsiteX6" fmla="*/ 9889 w 3360541"/>
                <a:gd name="connsiteY6" fmla="*/ 5419141 h 5710137"/>
                <a:gd name="connsiteX7" fmla="*/ 295531 w 3360541"/>
                <a:gd name="connsiteY7" fmla="*/ 5704783 h 5710137"/>
                <a:gd name="connsiteX8" fmla="*/ 294450 w 3360541"/>
                <a:gd name="connsiteY8" fmla="*/ 5710137 h 5710137"/>
                <a:gd name="connsiteX9" fmla="*/ 0 w 3360541"/>
                <a:gd name="connsiteY9" fmla="*/ 5710137 h 5710137"/>
                <a:gd name="connsiteX10" fmla="*/ 0 w 3360541"/>
                <a:gd name="connsiteY10" fmla="*/ 5420138 h 5710137"/>
                <a:gd name="connsiteX11" fmla="*/ 3340567 w 3360541"/>
                <a:gd name="connsiteY11" fmla="*/ 4750488 h 5710137"/>
                <a:gd name="connsiteX12" fmla="*/ 3360541 w 3360541"/>
                <a:gd name="connsiteY12" fmla="*/ 4751497 h 5710137"/>
                <a:gd name="connsiteX13" fmla="*/ 3360541 w 3360541"/>
                <a:gd name="connsiteY13" fmla="*/ 5079654 h 5710137"/>
                <a:gd name="connsiteX14" fmla="*/ 3340567 w 3360541"/>
                <a:gd name="connsiteY14" fmla="*/ 5077640 h 5710137"/>
                <a:gd name="connsiteX15" fmla="*/ 2713422 w 3360541"/>
                <a:gd name="connsiteY15" fmla="*/ 5704784 h 5710137"/>
                <a:gd name="connsiteX16" fmla="*/ 2713962 w 3360541"/>
                <a:gd name="connsiteY16" fmla="*/ 5710137 h 5710137"/>
                <a:gd name="connsiteX17" fmla="*/ 2386810 w 3360541"/>
                <a:gd name="connsiteY17" fmla="*/ 5710137 h 5710137"/>
                <a:gd name="connsiteX18" fmla="*/ 2386270 w 3360541"/>
                <a:gd name="connsiteY18" fmla="*/ 5704784 h 5710137"/>
                <a:gd name="connsiteX19" fmla="*/ 3340567 w 3360541"/>
                <a:gd name="connsiteY19" fmla="*/ 4750488 h 5710137"/>
                <a:gd name="connsiteX20" fmla="*/ 9890 w 3360541"/>
                <a:gd name="connsiteY20" fmla="*/ 4750488 h 5710137"/>
                <a:gd name="connsiteX21" fmla="*/ 964187 w 3360541"/>
                <a:gd name="connsiteY21" fmla="*/ 5704784 h 5710137"/>
                <a:gd name="connsiteX22" fmla="*/ 963648 w 3360541"/>
                <a:gd name="connsiteY22" fmla="*/ 5710137 h 5710137"/>
                <a:gd name="connsiteX23" fmla="*/ 636496 w 3360541"/>
                <a:gd name="connsiteY23" fmla="*/ 5710137 h 5710137"/>
                <a:gd name="connsiteX24" fmla="*/ 637035 w 3360541"/>
                <a:gd name="connsiteY24" fmla="*/ 5704784 h 5710137"/>
                <a:gd name="connsiteX25" fmla="*/ 9890 w 3360541"/>
                <a:gd name="connsiteY25" fmla="*/ 5077640 h 5710137"/>
                <a:gd name="connsiteX26" fmla="*/ 0 w 3360541"/>
                <a:gd name="connsiteY26" fmla="*/ 5078637 h 5710137"/>
                <a:gd name="connsiteX27" fmla="*/ 0 w 3360541"/>
                <a:gd name="connsiteY27" fmla="*/ 4750987 h 5710137"/>
                <a:gd name="connsiteX28" fmla="*/ 9889 w 3360541"/>
                <a:gd name="connsiteY28" fmla="*/ 4085641 h 5710137"/>
                <a:gd name="connsiteX29" fmla="*/ 1629032 w 3360541"/>
                <a:gd name="connsiteY29" fmla="*/ 5704783 h 5710137"/>
                <a:gd name="connsiteX30" fmla="*/ 1628761 w 3360541"/>
                <a:gd name="connsiteY30" fmla="*/ 5710137 h 5710137"/>
                <a:gd name="connsiteX31" fmla="*/ 1298262 w 3360541"/>
                <a:gd name="connsiteY31" fmla="*/ 5710137 h 5710137"/>
                <a:gd name="connsiteX32" fmla="*/ 1298533 w 3360541"/>
                <a:gd name="connsiteY32" fmla="*/ 5704783 h 5710137"/>
                <a:gd name="connsiteX33" fmla="*/ 9889 w 3360541"/>
                <a:gd name="connsiteY33" fmla="*/ 4416140 h 5710137"/>
                <a:gd name="connsiteX34" fmla="*/ 0 w 3360541"/>
                <a:gd name="connsiteY34" fmla="*/ 4416639 h 5710137"/>
                <a:gd name="connsiteX35" fmla="*/ 0 w 3360541"/>
                <a:gd name="connsiteY35" fmla="*/ 4086140 h 5710137"/>
                <a:gd name="connsiteX36" fmla="*/ 1747434 w 3360541"/>
                <a:gd name="connsiteY36" fmla="*/ 3370207 h 5710137"/>
                <a:gd name="connsiteX37" fmla="*/ 1211083 w 3360541"/>
                <a:gd name="connsiteY37" fmla="*/ 3672154 h 5710137"/>
                <a:gd name="connsiteX38" fmla="*/ 1178646 w 3360541"/>
                <a:gd name="connsiteY38" fmla="*/ 3735515 h 5710137"/>
                <a:gd name="connsiteX39" fmla="*/ 1185470 w 3360541"/>
                <a:gd name="connsiteY39" fmla="*/ 3739248 h 5710137"/>
                <a:gd name="connsiteX40" fmla="*/ 1335496 w 3360541"/>
                <a:gd name="connsiteY40" fmla="*/ 3837344 h 5710137"/>
                <a:gd name="connsiteX41" fmla="*/ 1472724 w 3360541"/>
                <a:gd name="connsiteY41" fmla="*/ 3943202 h 5710137"/>
                <a:gd name="connsiteX42" fmla="*/ 1484238 w 3360541"/>
                <a:gd name="connsiteY42" fmla="*/ 3886165 h 5710137"/>
                <a:gd name="connsiteX43" fmla="*/ 1747433 w 3360541"/>
                <a:gd name="connsiteY43" fmla="*/ 3711708 h 5710137"/>
                <a:gd name="connsiteX44" fmla="*/ 1967849 w 3360541"/>
                <a:gd name="connsiteY44" fmla="*/ 3815655 h 5710137"/>
                <a:gd name="connsiteX45" fmla="*/ 1992636 w 3360541"/>
                <a:gd name="connsiteY45" fmla="*/ 3856510 h 5710137"/>
                <a:gd name="connsiteX46" fmla="*/ 2060252 w 3360541"/>
                <a:gd name="connsiteY46" fmla="*/ 3805948 h 5710137"/>
                <a:gd name="connsiteX47" fmla="*/ 2249056 w 3360541"/>
                <a:gd name="connsiteY47" fmla="*/ 3691246 h 5710137"/>
                <a:gd name="connsiteX48" fmla="*/ 2282819 w 3360541"/>
                <a:gd name="connsiteY48" fmla="*/ 3674982 h 5710137"/>
                <a:gd name="connsiteX49" fmla="*/ 2267473 w 3360541"/>
                <a:gd name="connsiteY49" fmla="*/ 3646709 h 5710137"/>
                <a:gd name="connsiteX50" fmla="*/ 1747434 w 3360541"/>
                <a:gd name="connsiteY50" fmla="*/ 3370207 h 5710137"/>
                <a:gd name="connsiteX51" fmla="*/ 1747433 w 3360541"/>
                <a:gd name="connsiteY51" fmla="*/ 2708707 h 5710137"/>
                <a:gd name="connsiteX52" fmla="*/ 705595 w 3360541"/>
                <a:gd name="connsiteY52" fmla="*/ 3238796 h 5710137"/>
                <a:gd name="connsiteX53" fmla="*/ 619740 w 3360541"/>
                <a:gd name="connsiteY53" fmla="*/ 3374540 h 5710137"/>
                <a:gd name="connsiteX54" fmla="*/ 653210 w 3360541"/>
                <a:gd name="connsiteY54" fmla="*/ 3508139 h 5710137"/>
                <a:gd name="connsiteX55" fmla="*/ 690842 w 3360541"/>
                <a:gd name="connsiteY55" fmla="*/ 3517816 h 5710137"/>
                <a:gd name="connsiteX56" fmla="*/ 862526 w 3360541"/>
                <a:gd name="connsiteY56" fmla="*/ 3578867 h 5710137"/>
                <a:gd name="connsiteX57" fmla="*/ 886666 w 3360541"/>
                <a:gd name="connsiteY57" fmla="*/ 3589690 h 5710137"/>
                <a:gd name="connsiteX58" fmla="*/ 931294 w 3360541"/>
                <a:gd name="connsiteY58" fmla="*/ 3502514 h 5710137"/>
                <a:gd name="connsiteX59" fmla="*/ 1747434 w 3360541"/>
                <a:gd name="connsiteY59" fmla="*/ 3043055 h 5710137"/>
                <a:gd name="connsiteX60" fmla="*/ 2586553 w 3360541"/>
                <a:gd name="connsiteY60" fmla="*/ 3542477 h 5710137"/>
                <a:gd name="connsiteX61" fmla="*/ 2587405 w 3360541"/>
                <a:gd name="connsiteY61" fmla="*/ 3544245 h 5710137"/>
                <a:gd name="connsiteX62" fmla="*/ 2659616 w 3360541"/>
                <a:gd name="connsiteY62" fmla="*/ 3517816 h 5710137"/>
                <a:gd name="connsiteX63" fmla="*/ 2879069 w 3360541"/>
                <a:gd name="connsiteY63" fmla="*/ 3461388 h 5710137"/>
                <a:gd name="connsiteX64" fmla="*/ 2914452 w 3360541"/>
                <a:gd name="connsiteY64" fmla="*/ 3455988 h 5710137"/>
                <a:gd name="connsiteX65" fmla="*/ 2849515 w 3360541"/>
                <a:gd name="connsiteY65" fmla="*/ 3329142 h 5710137"/>
                <a:gd name="connsiteX66" fmla="*/ 1747433 w 3360541"/>
                <a:gd name="connsiteY66" fmla="*/ 2708707 h 5710137"/>
                <a:gd name="connsiteX67" fmla="*/ 154300 w 3360541"/>
                <a:gd name="connsiteY67" fmla="*/ 0 h 5710137"/>
                <a:gd name="connsiteX68" fmla="*/ 1804776 w 3360541"/>
                <a:gd name="connsiteY68" fmla="*/ 702572 h 5710137"/>
                <a:gd name="connsiteX69" fmla="*/ 1813158 w 3360541"/>
                <a:gd name="connsiteY69" fmla="*/ 711998 h 5710137"/>
                <a:gd name="connsiteX70" fmla="*/ 1850689 w 3360541"/>
                <a:gd name="connsiteY70" fmla="*/ 670702 h 5710137"/>
                <a:gd name="connsiteX71" fmla="*/ 3235776 w 3360541"/>
                <a:gd name="connsiteY71" fmla="*/ 11823 h 5710137"/>
                <a:gd name="connsiteX72" fmla="*/ 3360541 w 3360541"/>
                <a:gd name="connsiteY72" fmla="*/ 5523 h 5710137"/>
                <a:gd name="connsiteX73" fmla="*/ 3360541 w 3360541"/>
                <a:gd name="connsiteY73" fmla="*/ 348559 h 5710137"/>
                <a:gd name="connsiteX74" fmla="*/ 3273925 w 3360541"/>
                <a:gd name="connsiteY74" fmla="*/ 352864 h 5710137"/>
                <a:gd name="connsiteX75" fmla="*/ 2109925 w 3360541"/>
                <a:gd name="connsiteY75" fmla="*/ 896911 h 5710137"/>
                <a:gd name="connsiteX76" fmla="*/ 2033075 w 3360541"/>
                <a:gd name="connsiteY76" fmla="*/ 980461 h 5710137"/>
                <a:gd name="connsiteX77" fmla="*/ 2033639 w 3360541"/>
                <a:gd name="connsiteY77" fmla="*/ 981205 h 5710137"/>
                <a:gd name="connsiteX78" fmla="*/ 2131287 w 3360541"/>
                <a:gd name="connsiteY78" fmla="*/ 1133657 h 5710137"/>
                <a:gd name="connsiteX79" fmla="*/ 2207800 w 3360541"/>
                <a:gd name="connsiteY79" fmla="*/ 1276975 h 5710137"/>
                <a:gd name="connsiteX80" fmla="*/ 2220497 w 3360541"/>
                <a:gd name="connsiteY80" fmla="*/ 1259995 h 5710137"/>
                <a:gd name="connsiteX81" fmla="*/ 3283983 w 3360541"/>
                <a:gd name="connsiteY81" fmla="*/ 681335 h 5710137"/>
                <a:gd name="connsiteX82" fmla="*/ 3360541 w 3360541"/>
                <a:gd name="connsiteY82" fmla="*/ 676987 h 5710137"/>
                <a:gd name="connsiteX83" fmla="*/ 3360541 w 3360541"/>
                <a:gd name="connsiteY83" fmla="*/ 1007917 h 5710137"/>
                <a:gd name="connsiteX84" fmla="*/ 3311830 w 3360541"/>
                <a:gd name="connsiteY84" fmla="*/ 1010875 h 5710137"/>
                <a:gd name="connsiteX85" fmla="*/ 2428067 w 3360541"/>
                <a:gd name="connsiteY85" fmla="*/ 1531364 h 5710137"/>
                <a:gd name="connsiteX86" fmla="*/ 2353007 w 3360541"/>
                <a:gd name="connsiteY86" fmla="*/ 1650041 h 5710137"/>
                <a:gd name="connsiteX87" fmla="*/ 2390730 w 3360541"/>
                <a:gd name="connsiteY87" fmla="*/ 1800615 h 5710137"/>
                <a:gd name="connsiteX88" fmla="*/ 2534785 w 3360541"/>
                <a:gd name="connsiteY88" fmla="*/ 1846385 h 5710137"/>
                <a:gd name="connsiteX89" fmla="*/ 2610630 w 3360541"/>
                <a:gd name="connsiteY89" fmla="*/ 1879343 h 5710137"/>
                <a:gd name="connsiteX90" fmla="*/ 2653766 w 3360541"/>
                <a:gd name="connsiteY90" fmla="*/ 1795082 h 5710137"/>
                <a:gd name="connsiteX91" fmla="*/ 3342399 w 3360541"/>
                <a:gd name="connsiteY91" fmla="*/ 1344067 h 5710137"/>
                <a:gd name="connsiteX92" fmla="*/ 3360541 w 3360541"/>
                <a:gd name="connsiteY92" fmla="*/ 1342866 h 5710137"/>
                <a:gd name="connsiteX93" fmla="*/ 3360541 w 3360541"/>
                <a:gd name="connsiteY93" fmla="*/ 1673466 h 5710137"/>
                <a:gd name="connsiteX94" fmla="*/ 3305677 w 3360541"/>
                <a:gd name="connsiteY94" fmla="*/ 1684498 h 5710137"/>
                <a:gd name="connsiteX95" fmla="*/ 2933555 w 3360541"/>
                <a:gd name="connsiteY95" fmla="*/ 1964722 h 5710137"/>
                <a:gd name="connsiteX96" fmla="*/ 2902994 w 3360541"/>
                <a:gd name="connsiteY96" fmla="*/ 2024419 h 5710137"/>
                <a:gd name="connsiteX97" fmla="*/ 3010564 w 3360541"/>
                <a:gd name="connsiteY97" fmla="*/ 2087017 h 5710137"/>
                <a:gd name="connsiteX98" fmla="*/ 3192812 w 3360541"/>
                <a:gd name="connsiteY98" fmla="*/ 2223507 h 5710137"/>
                <a:gd name="connsiteX99" fmla="*/ 3206711 w 3360541"/>
                <a:gd name="connsiteY99" fmla="*/ 2178734 h 5710137"/>
                <a:gd name="connsiteX100" fmla="*/ 3310200 w 3360541"/>
                <a:gd name="connsiteY100" fmla="*/ 2053059 h 5710137"/>
                <a:gd name="connsiteX101" fmla="*/ 3360541 w 3360541"/>
                <a:gd name="connsiteY101" fmla="*/ 2028859 h 5710137"/>
                <a:gd name="connsiteX102" fmla="*/ 3360541 w 3360541"/>
                <a:gd name="connsiteY102" fmla="*/ 2912912 h 5710137"/>
                <a:gd name="connsiteX103" fmla="*/ 3335057 w 3360541"/>
                <a:gd name="connsiteY103" fmla="*/ 2870375 h 5710137"/>
                <a:gd name="connsiteX104" fmla="*/ 1747433 w 3360541"/>
                <a:gd name="connsiteY104" fmla="*/ 2050555 h 5710137"/>
                <a:gd name="connsiteX105" fmla="*/ 370840 w 3360541"/>
                <a:gd name="connsiteY105" fmla="*/ 2620758 h 5710137"/>
                <a:gd name="connsiteX106" fmla="*/ 299471 w 3360541"/>
                <a:gd name="connsiteY106" fmla="*/ 2699285 h 5710137"/>
                <a:gd name="connsiteX107" fmla="*/ 399833 w 3360541"/>
                <a:gd name="connsiteY107" fmla="*/ 2851540 h 5710137"/>
                <a:gd name="connsiteX108" fmla="*/ 474207 w 3360541"/>
                <a:gd name="connsiteY108" fmla="*/ 2999277 h 5710137"/>
                <a:gd name="connsiteX109" fmla="*/ 498024 w 3360541"/>
                <a:gd name="connsiteY109" fmla="*/ 2967426 h 5710137"/>
                <a:gd name="connsiteX110" fmla="*/ 1747433 w 3360541"/>
                <a:gd name="connsiteY110" fmla="*/ 2378209 h 5710137"/>
                <a:gd name="connsiteX111" fmla="*/ 3239335 w 3360541"/>
                <a:gd name="connsiteY111" fmla="*/ 3367107 h 5710137"/>
                <a:gd name="connsiteX112" fmla="*/ 3258335 w 3360541"/>
                <a:gd name="connsiteY112" fmla="*/ 3419018 h 5710137"/>
                <a:gd name="connsiteX113" fmla="*/ 3340567 w 3360541"/>
                <a:gd name="connsiteY113" fmla="*/ 3414865 h 5710137"/>
                <a:gd name="connsiteX114" fmla="*/ 3360541 w 3360541"/>
                <a:gd name="connsiteY114" fmla="*/ 3415874 h 5710137"/>
                <a:gd name="connsiteX115" fmla="*/ 3360541 w 3360541"/>
                <a:gd name="connsiteY115" fmla="*/ 3758996 h 5710137"/>
                <a:gd name="connsiteX116" fmla="*/ 3340566 w 3360541"/>
                <a:gd name="connsiteY116" fmla="*/ 3757987 h 5710137"/>
                <a:gd name="connsiteX117" fmla="*/ 1963973 w 3360541"/>
                <a:gd name="connsiteY117" fmla="*/ 4328191 h 5710137"/>
                <a:gd name="connsiteX118" fmla="*/ 1893677 w 3360541"/>
                <a:gd name="connsiteY118" fmla="*/ 4405536 h 5710137"/>
                <a:gd name="connsiteX119" fmla="*/ 1946465 w 3360541"/>
                <a:gd name="connsiteY119" fmla="*/ 4482180 h 5710137"/>
                <a:gd name="connsiteX120" fmla="*/ 2036505 w 3360541"/>
                <a:gd name="connsiteY120" fmla="*/ 4637696 h 5710137"/>
                <a:gd name="connsiteX121" fmla="*/ 2066597 w 3360541"/>
                <a:gd name="connsiteY121" fmla="*/ 4707703 h 5710137"/>
                <a:gd name="connsiteX122" fmla="*/ 2091157 w 3360541"/>
                <a:gd name="connsiteY122" fmla="*/ 4674859 h 5710137"/>
                <a:gd name="connsiteX123" fmla="*/ 3340566 w 3360541"/>
                <a:gd name="connsiteY123" fmla="*/ 4085641 h 5710137"/>
                <a:gd name="connsiteX124" fmla="*/ 3360541 w 3360541"/>
                <a:gd name="connsiteY124" fmla="*/ 4086650 h 5710137"/>
                <a:gd name="connsiteX125" fmla="*/ 3360541 w 3360541"/>
                <a:gd name="connsiteY125" fmla="*/ 4417149 h 5710137"/>
                <a:gd name="connsiteX126" fmla="*/ 3340566 w 3360541"/>
                <a:gd name="connsiteY126" fmla="*/ 4416140 h 5710137"/>
                <a:gd name="connsiteX127" fmla="*/ 2298727 w 3360541"/>
                <a:gd name="connsiteY127" fmla="*/ 4946229 h 5710137"/>
                <a:gd name="connsiteX128" fmla="*/ 2212490 w 3360541"/>
                <a:gd name="connsiteY128" fmla="*/ 5082578 h 5710137"/>
                <a:gd name="connsiteX129" fmla="*/ 2231205 w 3360541"/>
                <a:gd name="connsiteY129" fmla="*/ 5146233 h 5710137"/>
                <a:gd name="connsiteX130" fmla="*/ 2299809 w 3360541"/>
                <a:gd name="connsiteY130" fmla="*/ 5704784 h 5710137"/>
                <a:gd name="connsiteX131" fmla="*/ 2299539 w 3360541"/>
                <a:gd name="connsiteY131" fmla="*/ 5710137 h 5710137"/>
                <a:gd name="connsiteX132" fmla="*/ 1956416 w 3360541"/>
                <a:gd name="connsiteY132" fmla="*/ 5710137 h 5710137"/>
                <a:gd name="connsiteX133" fmla="*/ 1956686 w 3360541"/>
                <a:gd name="connsiteY133" fmla="*/ 5704784 h 5710137"/>
                <a:gd name="connsiteX134" fmla="*/ 9889 w 3360541"/>
                <a:gd name="connsiteY134" fmla="*/ 3757987 h 5710137"/>
                <a:gd name="connsiteX135" fmla="*/ 0 w 3360541"/>
                <a:gd name="connsiteY135" fmla="*/ 3758486 h 5710137"/>
                <a:gd name="connsiteX136" fmla="*/ 0 w 3360541"/>
                <a:gd name="connsiteY136" fmla="*/ 3415365 h 5710137"/>
                <a:gd name="connsiteX137" fmla="*/ 9890 w 3360541"/>
                <a:gd name="connsiteY137" fmla="*/ 3414865 h 5710137"/>
                <a:gd name="connsiteX138" fmla="*/ 244021 w 3360541"/>
                <a:gd name="connsiteY138" fmla="*/ 3426688 h 5710137"/>
                <a:gd name="connsiteX139" fmla="*/ 279546 w 3360541"/>
                <a:gd name="connsiteY139" fmla="*/ 3432110 h 5710137"/>
                <a:gd name="connsiteX140" fmla="*/ 276029 w 3360541"/>
                <a:gd name="connsiteY140" fmla="*/ 3418433 h 5710137"/>
                <a:gd name="connsiteX141" fmla="*/ 4380 w 3360541"/>
                <a:gd name="connsiteY141" fmla="*/ 2870375 h 5710137"/>
                <a:gd name="connsiteX142" fmla="*/ 0 w 3360541"/>
                <a:gd name="connsiteY142" fmla="*/ 2864698 h 5710137"/>
                <a:gd name="connsiteX143" fmla="*/ 0 w 3360541"/>
                <a:gd name="connsiteY143" fmla="*/ 2050460 h 5710137"/>
                <a:gd name="connsiteX144" fmla="*/ 69358 w 3360541"/>
                <a:gd name="connsiteY144" fmla="*/ 2017118 h 5710137"/>
                <a:gd name="connsiteX145" fmla="*/ 154299 w 3360541"/>
                <a:gd name="connsiteY145" fmla="*/ 2004276 h 5710137"/>
                <a:gd name="connsiteX146" fmla="*/ 374714 w 3360541"/>
                <a:gd name="connsiteY146" fmla="*/ 2108224 h 5710137"/>
                <a:gd name="connsiteX147" fmla="*/ 399501 w 3360541"/>
                <a:gd name="connsiteY147" fmla="*/ 2149078 h 5710137"/>
                <a:gd name="connsiteX148" fmla="*/ 467119 w 3360541"/>
                <a:gd name="connsiteY148" fmla="*/ 2098514 h 5710137"/>
                <a:gd name="connsiteX149" fmla="*/ 655923 w 3360541"/>
                <a:gd name="connsiteY149" fmla="*/ 1983814 h 5710137"/>
                <a:gd name="connsiteX150" fmla="*/ 689684 w 3360541"/>
                <a:gd name="connsiteY150" fmla="*/ 1967549 h 5710137"/>
                <a:gd name="connsiteX151" fmla="*/ 674339 w 3360541"/>
                <a:gd name="connsiteY151" fmla="*/ 1939277 h 5710137"/>
                <a:gd name="connsiteX152" fmla="*/ 154300 w 3360541"/>
                <a:gd name="connsiteY152" fmla="*/ 1662775 h 5710137"/>
                <a:gd name="connsiteX153" fmla="*/ 70505 w 3360541"/>
                <a:gd name="connsiteY153" fmla="*/ 1668325 h 5710137"/>
                <a:gd name="connsiteX154" fmla="*/ 0 w 3360541"/>
                <a:gd name="connsiteY154" fmla="*/ 1682501 h 5710137"/>
                <a:gd name="connsiteX155" fmla="*/ 0 w 3360541"/>
                <a:gd name="connsiteY155" fmla="*/ 1349455 h 5710137"/>
                <a:gd name="connsiteX156" fmla="*/ 26794 w 3360541"/>
                <a:gd name="connsiteY156" fmla="*/ 1344067 h 5710137"/>
                <a:gd name="connsiteX157" fmla="*/ 154300 w 3360541"/>
                <a:gd name="connsiteY157" fmla="*/ 1335623 h 5710137"/>
                <a:gd name="connsiteX158" fmla="*/ 993419 w 3360541"/>
                <a:gd name="connsiteY158" fmla="*/ 1835045 h 5710137"/>
                <a:gd name="connsiteX159" fmla="*/ 994270 w 3360541"/>
                <a:gd name="connsiteY159" fmla="*/ 1836813 h 5710137"/>
                <a:gd name="connsiteX160" fmla="*/ 1066483 w 3360541"/>
                <a:gd name="connsiteY160" fmla="*/ 1810382 h 5710137"/>
                <a:gd name="connsiteX161" fmla="*/ 1285936 w 3360541"/>
                <a:gd name="connsiteY161" fmla="*/ 1753955 h 5710137"/>
                <a:gd name="connsiteX162" fmla="*/ 1321317 w 3360541"/>
                <a:gd name="connsiteY162" fmla="*/ 1748555 h 5710137"/>
                <a:gd name="connsiteX163" fmla="*/ 1256381 w 3360541"/>
                <a:gd name="connsiteY163" fmla="*/ 1621710 h 5710137"/>
                <a:gd name="connsiteX164" fmla="*/ 154299 w 3360541"/>
                <a:gd name="connsiteY164" fmla="*/ 1001276 h 5710137"/>
                <a:gd name="connsiteX165" fmla="*/ 0 w 3360541"/>
                <a:gd name="connsiteY165" fmla="*/ 1010646 h 5710137"/>
                <a:gd name="connsiteX166" fmla="*/ 0 w 3360541"/>
                <a:gd name="connsiteY166" fmla="*/ 679539 h 5710137"/>
                <a:gd name="connsiteX167" fmla="*/ 154299 w 3360541"/>
                <a:gd name="connsiteY167" fmla="*/ 670776 h 5710137"/>
                <a:gd name="connsiteX168" fmla="*/ 1646201 w 3360541"/>
                <a:gd name="connsiteY168" fmla="*/ 1659675 h 5710137"/>
                <a:gd name="connsiteX169" fmla="*/ 1665201 w 3360541"/>
                <a:gd name="connsiteY169" fmla="*/ 1711584 h 5710137"/>
                <a:gd name="connsiteX170" fmla="*/ 1747434 w 3360541"/>
                <a:gd name="connsiteY170" fmla="*/ 1707433 h 5710137"/>
                <a:gd name="connsiteX171" fmla="*/ 1952645 w 3360541"/>
                <a:gd name="connsiteY171" fmla="*/ 1716503 h 5710137"/>
                <a:gd name="connsiteX172" fmla="*/ 2017201 w 3360541"/>
                <a:gd name="connsiteY172" fmla="*/ 1725113 h 5710137"/>
                <a:gd name="connsiteX173" fmla="*/ 2013572 w 3360541"/>
                <a:gd name="connsiteY173" fmla="*/ 1711001 h 5710137"/>
                <a:gd name="connsiteX174" fmla="*/ 154299 w 3360541"/>
                <a:gd name="connsiteY174" fmla="*/ 343122 h 5710137"/>
                <a:gd name="connsiteX175" fmla="*/ 0 w 3360541"/>
                <a:gd name="connsiteY175" fmla="*/ 350792 h 5710137"/>
                <a:gd name="connsiteX176" fmla="*/ 0 w 3360541"/>
                <a:gd name="connsiteY176" fmla="*/ 7792 h 571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</a:cxnLst>
              <a:rect l="l" t="t" r="r" b="b"/>
              <a:pathLst>
                <a:path w="3360541" h="5710137">
                  <a:moveTo>
                    <a:pt x="3340566" y="5419141"/>
                  </a:moveTo>
                  <a:lnTo>
                    <a:pt x="3360541" y="5421155"/>
                  </a:lnTo>
                  <a:lnTo>
                    <a:pt x="3360541" y="5710137"/>
                  </a:lnTo>
                  <a:lnTo>
                    <a:pt x="3056005" y="5710137"/>
                  </a:lnTo>
                  <a:lnTo>
                    <a:pt x="3054924" y="5704783"/>
                  </a:lnTo>
                  <a:cubicBezTo>
                    <a:pt x="3054924" y="5547027"/>
                    <a:pt x="3182810" y="5419141"/>
                    <a:pt x="3340566" y="5419141"/>
                  </a:cubicBezTo>
                  <a:close/>
                  <a:moveTo>
                    <a:pt x="9889" y="5419141"/>
                  </a:moveTo>
                  <a:cubicBezTo>
                    <a:pt x="167645" y="5419141"/>
                    <a:pt x="295531" y="5547027"/>
                    <a:pt x="295531" y="5704783"/>
                  </a:cubicBezTo>
                  <a:lnTo>
                    <a:pt x="294450" y="5710137"/>
                  </a:lnTo>
                  <a:lnTo>
                    <a:pt x="0" y="5710137"/>
                  </a:lnTo>
                  <a:lnTo>
                    <a:pt x="0" y="5420138"/>
                  </a:lnTo>
                  <a:close/>
                  <a:moveTo>
                    <a:pt x="3340567" y="4750488"/>
                  </a:moveTo>
                  <a:lnTo>
                    <a:pt x="3360541" y="4751497"/>
                  </a:lnTo>
                  <a:lnTo>
                    <a:pt x="3360541" y="5079654"/>
                  </a:lnTo>
                  <a:lnTo>
                    <a:pt x="3340567" y="5077640"/>
                  </a:lnTo>
                  <a:cubicBezTo>
                    <a:pt x="2994204" y="5077640"/>
                    <a:pt x="2713422" y="5358422"/>
                    <a:pt x="2713422" y="5704784"/>
                  </a:cubicBezTo>
                  <a:lnTo>
                    <a:pt x="2713962" y="5710137"/>
                  </a:lnTo>
                  <a:lnTo>
                    <a:pt x="2386810" y="5710137"/>
                  </a:lnTo>
                  <a:lnTo>
                    <a:pt x="2386270" y="5704784"/>
                  </a:lnTo>
                  <a:cubicBezTo>
                    <a:pt x="2386270" y="5177741"/>
                    <a:pt x="2813523" y="4750488"/>
                    <a:pt x="3340567" y="4750488"/>
                  </a:cubicBezTo>
                  <a:close/>
                  <a:moveTo>
                    <a:pt x="9890" y="4750488"/>
                  </a:moveTo>
                  <a:cubicBezTo>
                    <a:pt x="536934" y="4750488"/>
                    <a:pt x="964187" y="5177741"/>
                    <a:pt x="964187" y="5704784"/>
                  </a:cubicBezTo>
                  <a:lnTo>
                    <a:pt x="963648" y="5710137"/>
                  </a:lnTo>
                  <a:lnTo>
                    <a:pt x="636496" y="5710137"/>
                  </a:lnTo>
                  <a:lnTo>
                    <a:pt x="637035" y="5704784"/>
                  </a:lnTo>
                  <a:cubicBezTo>
                    <a:pt x="637035" y="5358422"/>
                    <a:pt x="356253" y="5077640"/>
                    <a:pt x="9890" y="5077640"/>
                  </a:cubicBezTo>
                  <a:lnTo>
                    <a:pt x="0" y="5078637"/>
                  </a:lnTo>
                  <a:lnTo>
                    <a:pt x="0" y="4750987"/>
                  </a:lnTo>
                  <a:close/>
                  <a:moveTo>
                    <a:pt x="9889" y="4085641"/>
                  </a:moveTo>
                  <a:cubicBezTo>
                    <a:pt x="904116" y="4085641"/>
                    <a:pt x="1629032" y="4810556"/>
                    <a:pt x="1629032" y="5704783"/>
                  </a:cubicBezTo>
                  <a:lnTo>
                    <a:pt x="1628761" y="5710137"/>
                  </a:lnTo>
                  <a:lnTo>
                    <a:pt x="1298262" y="5710137"/>
                  </a:lnTo>
                  <a:lnTo>
                    <a:pt x="1298533" y="5704783"/>
                  </a:lnTo>
                  <a:cubicBezTo>
                    <a:pt x="1298533" y="4993085"/>
                    <a:pt x="721587" y="4416140"/>
                    <a:pt x="9889" y="4416140"/>
                  </a:cubicBezTo>
                  <a:lnTo>
                    <a:pt x="0" y="4416639"/>
                  </a:lnTo>
                  <a:lnTo>
                    <a:pt x="0" y="4086140"/>
                  </a:lnTo>
                  <a:close/>
                  <a:moveTo>
                    <a:pt x="1747434" y="3370207"/>
                  </a:moveTo>
                  <a:cubicBezTo>
                    <a:pt x="1520133" y="3370207"/>
                    <a:pt x="1321076" y="3491130"/>
                    <a:pt x="1211083" y="3672154"/>
                  </a:cubicBezTo>
                  <a:lnTo>
                    <a:pt x="1178646" y="3735515"/>
                  </a:lnTo>
                  <a:lnTo>
                    <a:pt x="1185470" y="3739248"/>
                  </a:lnTo>
                  <a:cubicBezTo>
                    <a:pt x="1236819" y="3770026"/>
                    <a:pt x="1286862" y="3802759"/>
                    <a:pt x="1335496" y="3837344"/>
                  </a:cubicBezTo>
                  <a:lnTo>
                    <a:pt x="1472724" y="3943202"/>
                  </a:lnTo>
                  <a:lnTo>
                    <a:pt x="1484238" y="3886165"/>
                  </a:lnTo>
                  <a:cubicBezTo>
                    <a:pt x="1527601" y="3783644"/>
                    <a:pt x="1629116" y="3711708"/>
                    <a:pt x="1747433" y="3711708"/>
                  </a:cubicBezTo>
                  <a:cubicBezTo>
                    <a:pt x="1836171" y="3711708"/>
                    <a:pt x="1915458" y="3752172"/>
                    <a:pt x="1967849" y="3815655"/>
                  </a:cubicBezTo>
                  <a:lnTo>
                    <a:pt x="1992636" y="3856510"/>
                  </a:lnTo>
                  <a:lnTo>
                    <a:pt x="2060252" y="3805948"/>
                  </a:lnTo>
                  <a:cubicBezTo>
                    <a:pt x="2121164" y="3764796"/>
                    <a:pt x="2184163" y="3726498"/>
                    <a:pt x="2249056" y="3691246"/>
                  </a:cubicBezTo>
                  <a:lnTo>
                    <a:pt x="2282819" y="3674982"/>
                  </a:lnTo>
                  <a:lnTo>
                    <a:pt x="2267473" y="3646709"/>
                  </a:lnTo>
                  <a:cubicBezTo>
                    <a:pt x="2154770" y="3479888"/>
                    <a:pt x="1963911" y="3370207"/>
                    <a:pt x="1747434" y="3370207"/>
                  </a:cubicBezTo>
                  <a:close/>
                  <a:moveTo>
                    <a:pt x="1747433" y="2708707"/>
                  </a:moveTo>
                  <a:cubicBezTo>
                    <a:pt x="1319303" y="2708707"/>
                    <a:pt x="939936" y="2917491"/>
                    <a:pt x="705595" y="3238796"/>
                  </a:cubicBezTo>
                  <a:lnTo>
                    <a:pt x="619740" y="3374540"/>
                  </a:lnTo>
                  <a:lnTo>
                    <a:pt x="653210" y="3508139"/>
                  </a:lnTo>
                  <a:lnTo>
                    <a:pt x="690842" y="3517816"/>
                  </a:lnTo>
                  <a:cubicBezTo>
                    <a:pt x="749102" y="3535937"/>
                    <a:pt x="806364" y="3556321"/>
                    <a:pt x="862526" y="3578867"/>
                  </a:cubicBezTo>
                  <a:lnTo>
                    <a:pt x="886666" y="3589690"/>
                  </a:lnTo>
                  <a:lnTo>
                    <a:pt x="931294" y="3502514"/>
                  </a:lnTo>
                  <a:cubicBezTo>
                    <a:pt x="1098665" y="3227058"/>
                    <a:pt x="1401562" y="3043055"/>
                    <a:pt x="1747434" y="3043055"/>
                  </a:cubicBezTo>
                  <a:cubicBezTo>
                    <a:pt x="2109777" y="3043055"/>
                    <a:pt x="2424953" y="3244999"/>
                    <a:pt x="2586553" y="3542477"/>
                  </a:cubicBezTo>
                  <a:lnTo>
                    <a:pt x="2587405" y="3544245"/>
                  </a:lnTo>
                  <a:lnTo>
                    <a:pt x="2659616" y="3517816"/>
                  </a:lnTo>
                  <a:cubicBezTo>
                    <a:pt x="2731320" y="3495513"/>
                    <a:pt x="2804535" y="3476640"/>
                    <a:pt x="2879069" y="3461388"/>
                  </a:cubicBezTo>
                  <a:lnTo>
                    <a:pt x="2914452" y="3455988"/>
                  </a:lnTo>
                  <a:lnTo>
                    <a:pt x="2849515" y="3329142"/>
                  </a:lnTo>
                  <a:cubicBezTo>
                    <a:pt x="2623504" y="2957177"/>
                    <a:pt x="2214485" y="2708707"/>
                    <a:pt x="1747433" y="2708707"/>
                  </a:cubicBezTo>
                  <a:close/>
                  <a:moveTo>
                    <a:pt x="154300" y="0"/>
                  </a:moveTo>
                  <a:cubicBezTo>
                    <a:pt x="802699" y="0"/>
                    <a:pt x="1388157" y="269489"/>
                    <a:pt x="1804776" y="702572"/>
                  </a:cubicBezTo>
                  <a:lnTo>
                    <a:pt x="1813158" y="711998"/>
                  </a:lnTo>
                  <a:lnTo>
                    <a:pt x="1850689" y="670702"/>
                  </a:lnTo>
                  <a:cubicBezTo>
                    <a:pt x="2213284" y="308107"/>
                    <a:pt x="2696913" y="66547"/>
                    <a:pt x="3235776" y="11823"/>
                  </a:cubicBezTo>
                  <a:lnTo>
                    <a:pt x="3360541" y="5523"/>
                  </a:lnTo>
                  <a:lnTo>
                    <a:pt x="3360541" y="348559"/>
                  </a:lnTo>
                  <a:lnTo>
                    <a:pt x="3273925" y="352864"/>
                  </a:lnTo>
                  <a:cubicBezTo>
                    <a:pt x="2822758" y="397964"/>
                    <a:pt x="2416972" y="597099"/>
                    <a:pt x="2109925" y="896911"/>
                  </a:cubicBezTo>
                  <a:lnTo>
                    <a:pt x="2033075" y="980461"/>
                  </a:lnTo>
                  <a:lnTo>
                    <a:pt x="2033639" y="981205"/>
                  </a:lnTo>
                  <a:cubicBezTo>
                    <a:pt x="2068124" y="1030634"/>
                    <a:pt x="2100709" y="1081486"/>
                    <a:pt x="2131287" y="1133657"/>
                  </a:cubicBezTo>
                  <a:lnTo>
                    <a:pt x="2207800" y="1276975"/>
                  </a:lnTo>
                  <a:lnTo>
                    <a:pt x="2220497" y="1259995"/>
                  </a:lnTo>
                  <a:cubicBezTo>
                    <a:pt x="2480349" y="945125"/>
                    <a:pt x="2856927" y="730157"/>
                    <a:pt x="3283983" y="681335"/>
                  </a:cubicBezTo>
                  <a:lnTo>
                    <a:pt x="3360541" y="676987"/>
                  </a:lnTo>
                  <a:lnTo>
                    <a:pt x="3360541" y="1007917"/>
                  </a:lnTo>
                  <a:lnTo>
                    <a:pt x="3311830" y="1010875"/>
                  </a:lnTo>
                  <a:cubicBezTo>
                    <a:pt x="2949200" y="1055230"/>
                    <a:pt x="2633116" y="1250222"/>
                    <a:pt x="2428067" y="1531364"/>
                  </a:cubicBezTo>
                  <a:lnTo>
                    <a:pt x="2353007" y="1650041"/>
                  </a:lnTo>
                  <a:lnTo>
                    <a:pt x="2390730" y="1800615"/>
                  </a:lnTo>
                  <a:lnTo>
                    <a:pt x="2534785" y="1846385"/>
                  </a:lnTo>
                  <a:lnTo>
                    <a:pt x="2610630" y="1879343"/>
                  </a:lnTo>
                  <a:lnTo>
                    <a:pt x="2653766" y="1795082"/>
                  </a:lnTo>
                  <a:cubicBezTo>
                    <a:pt x="2800217" y="1554058"/>
                    <a:pt x="3050428" y="1383053"/>
                    <a:pt x="3342399" y="1344067"/>
                  </a:cubicBezTo>
                  <a:lnTo>
                    <a:pt x="3360541" y="1342866"/>
                  </a:lnTo>
                  <a:lnTo>
                    <a:pt x="3360541" y="1673466"/>
                  </a:lnTo>
                  <a:lnTo>
                    <a:pt x="3305677" y="1684498"/>
                  </a:lnTo>
                  <a:cubicBezTo>
                    <a:pt x="3148644" y="1726993"/>
                    <a:pt x="3016051" y="1828954"/>
                    <a:pt x="2933555" y="1964722"/>
                  </a:cubicBezTo>
                  <a:lnTo>
                    <a:pt x="2902994" y="2024419"/>
                  </a:lnTo>
                  <a:lnTo>
                    <a:pt x="3010564" y="2087017"/>
                  </a:lnTo>
                  <a:lnTo>
                    <a:pt x="3192812" y="2223507"/>
                  </a:lnTo>
                  <a:lnTo>
                    <a:pt x="3206711" y="2178734"/>
                  </a:lnTo>
                  <a:cubicBezTo>
                    <a:pt x="3228392" y="2127473"/>
                    <a:pt x="3264611" y="2083859"/>
                    <a:pt x="3310200" y="2053059"/>
                  </a:cubicBezTo>
                  <a:lnTo>
                    <a:pt x="3360541" y="2028859"/>
                  </a:lnTo>
                  <a:lnTo>
                    <a:pt x="3360541" y="2912912"/>
                  </a:lnTo>
                  <a:lnTo>
                    <a:pt x="3335057" y="2870375"/>
                  </a:lnTo>
                  <a:cubicBezTo>
                    <a:pt x="2982221" y="2374217"/>
                    <a:pt x="2402625" y="2050555"/>
                    <a:pt x="1747433" y="2050555"/>
                  </a:cubicBezTo>
                  <a:cubicBezTo>
                    <a:pt x="1209840" y="2050555"/>
                    <a:pt x="723141" y="2268458"/>
                    <a:pt x="370840" y="2620758"/>
                  </a:cubicBezTo>
                  <a:lnTo>
                    <a:pt x="299471" y="2699285"/>
                  </a:lnTo>
                  <a:lnTo>
                    <a:pt x="399833" y="2851540"/>
                  </a:lnTo>
                  <a:lnTo>
                    <a:pt x="474207" y="2999277"/>
                  </a:lnTo>
                  <a:lnTo>
                    <a:pt x="498024" y="2967426"/>
                  </a:lnTo>
                  <a:cubicBezTo>
                    <a:pt x="794999" y="2607576"/>
                    <a:pt x="1244430" y="2378209"/>
                    <a:pt x="1747433" y="2378209"/>
                  </a:cubicBezTo>
                  <a:cubicBezTo>
                    <a:pt x="2418104" y="2378209"/>
                    <a:pt x="2993536" y="2785973"/>
                    <a:pt x="3239335" y="3367107"/>
                  </a:cubicBezTo>
                  <a:lnTo>
                    <a:pt x="3258335" y="3419018"/>
                  </a:lnTo>
                  <a:lnTo>
                    <a:pt x="3340567" y="3414865"/>
                  </a:lnTo>
                  <a:lnTo>
                    <a:pt x="3360541" y="3415874"/>
                  </a:lnTo>
                  <a:lnTo>
                    <a:pt x="3360541" y="3758996"/>
                  </a:lnTo>
                  <a:lnTo>
                    <a:pt x="3340566" y="3757987"/>
                  </a:lnTo>
                  <a:cubicBezTo>
                    <a:pt x="2802973" y="3757987"/>
                    <a:pt x="2316274" y="3975890"/>
                    <a:pt x="1963973" y="4328191"/>
                  </a:cubicBezTo>
                  <a:lnTo>
                    <a:pt x="1893677" y="4405536"/>
                  </a:lnTo>
                  <a:lnTo>
                    <a:pt x="1946465" y="4482180"/>
                  </a:lnTo>
                  <a:cubicBezTo>
                    <a:pt x="1978436" y="4532715"/>
                    <a:pt x="2008484" y="4584588"/>
                    <a:pt x="2036505" y="4637696"/>
                  </a:cubicBezTo>
                  <a:lnTo>
                    <a:pt x="2066597" y="4707703"/>
                  </a:lnTo>
                  <a:lnTo>
                    <a:pt x="2091157" y="4674859"/>
                  </a:lnTo>
                  <a:cubicBezTo>
                    <a:pt x="2388132" y="4315009"/>
                    <a:pt x="2837563" y="4085641"/>
                    <a:pt x="3340566" y="4085641"/>
                  </a:cubicBezTo>
                  <a:lnTo>
                    <a:pt x="3360541" y="4086650"/>
                  </a:lnTo>
                  <a:lnTo>
                    <a:pt x="3360541" y="4417149"/>
                  </a:lnTo>
                  <a:lnTo>
                    <a:pt x="3340566" y="4416140"/>
                  </a:lnTo>
                  <a:cubicBezTo>
                    <a:pt x="2912436" y="4416140"/>
                    <a:pt x="2533069" y="4624924"/>
                    <a:pt x="2298727" y="4946229"/>
                  </a:cubicBezTo>
                  <a:lnTo>
                    <a:pt x="2212490" y="5082578"/>
                  </a:lnTo>
                  <a:lnTo>
                    <a:pt x="2231205" y="5146233"/>
                  </a:lnTo>
                  <a:cubicBezTo>
                    <a:pt x="2276015" y="5325007"/>
                    <a:pt x="2299809" y="5512117"/>
                    <a:pt x="2299809" y="5704784"/>
                  </a:cubicBezTo>
                  <a:lnTo>
                    <a:pt x="2299539" y="5710137"/>
                  </a:lnTo>
                  <a:lnTo>
                    <a:pt x="1956416" y="5710137"/>
                  </a:lnTo>
                  <a:lnTo>
                    <a:pt x="1956686" y="5704784"/>
                  </a:lnTo>
                  <a:cubicBezTo>
                    <a:pt x="1956686" y="4629598"/>
                    <a:pt x="1085075" y="3757987"/>
                    <a:pt x="9889" y="3757987"/>
                  </a:cubicBezTo>
                  <a:lnTo>
                    <a:pt x="0" y="3758486"/>
                  </a:lnTo>
                  <a:lnTo>
                    <a:pt x="0" y="3415365"/>
                  </a:lnTo>
                  <a:lnTo>
                    <a:pt x="9890" y="3414865"/>
                  </a:lnTo>
                  <a:cubicBezTo>
                    <a:pt x="88933" y="3414865"/>
                    <a:pt x="167041" y="3418870"/>
                    <a:pt x="244021" y="3426688"/>
                  </a:cubicBezTo>
                  <a:lnTo>
                    <a:pt x="279546" y="3432110"/>
                  </a:lnTo>
                  <a:lnTo>
                    <a:pt x="276029" y="3418433"/>
                  </a:lnTo>
                  <a:cubicBezTo>
                    <a:pt x="214408" y="3220313"/>
                    <a:pt x="121991" y="3035761"/>
                    <a:pt x="4380" y="2870375"/>
                  </a:cubicBezTo>
                  <a:lnTo>
                    <a:pt x="0" y="2864698"/>
                  </a:lnTo>
                  <a:lnTo>
                    <a:pt x="0" y="2050460"/>
                  </a:lnTo>
                  <a:lnTo>
                    <a:pt x="69358" y="2017118"/>
                  </a:lnTo>
                  <a:cubicBezTo>
                    <a:pt x="96191" y="2008772"/>
                    <a:pt x="124720" y="2004276"/>
                    <a:pt x="154299" y="2004276"/>
                  </a:cubicBezTo>
                  <a:cubicBezTo>
                    <a:pt x="243037" y="2004276"/>
                    <a:pt x="322323" y="2044740"/>
                    <a:pt x="374714" y="2108224"/>
                  </a:cubicBezTo>
                  <a:lnTo>
                    <a:pt x="399501" y="2149078"/>
                  </a:lnTo>
                  <a:lnTo>
                    <a:pt x="467119" y="2098514"/>
                  </a:lnTo>
                  <a:cubicBezTo>
                    <a:pt x="528031" y="2057364"/>
                    <a:pt x="591029" y="2019066"/>
                    <a:pt x="655923" y="1983814"/>
                  </a:cubicBezTo>
                  <a:lnTo>
                    <a:pt x="689684" y="1967549"/>
                  </a:lnTo>
                  <a:lnTo>
                    <a:pt x="674339" y="1939277"/>
                  </a:lnTo>
                  <a:cubicBezTo>
                    <a:pt x="561637" y="1772456"/>
                    <a:pt x="370777" y="1662775"/>
                    <a:pt x="154300" y="1662775"/>
                  </a:cubicBezTo>
                  <a:cubicBezTo>
                    <a:pt x="125888" y="1662775"/>
                    <a:pt x="97917" y="1664665"/>
                    <a:pt x="70505" y="1668325"/>
                  </a:cubicBezTo>
                  <a:lnTo>
                    <a:pt x="0" y="1682501"/>
                  </a:lnTo>
                  <a:lnTo>
                    <a:pt x="0" y="1349455"/>
                  </a:lnTo>
                  <a:lnTo>
                    <a:pt x="26794" y="1344067"/>
                  </a:lnTo>
                  <a:cubicBezTo>
                    <a:pt x="68504" y="1338498"/>
                    <a:pt x="111066" y="1335623"/>
                    <a:pt x="154300" y="1335623"/>
                  </a:cubicBezTo>
                  <a:cubicBezTo>
                    <a:pt x="516643" y="1335623"/>
                    <a:pt x="831819" y="1537568"/>
                    <a:pt x="993419" y="1835045"/>
                  </a:cubicBezTo>
                  <a:lnTo>
                    <a:pt x="994270" y="1836813"/>
                  </a:lnTo>
                  <a:lnTo>
                    <a:pt x="1066483" y="1810382"/>
                  </a:lnTo>
                  <a:cubicBezTo>
                    <a:pt x="1138187" y="1788080"/>
                    <a:pt x="1211402" y="1769207"/>
                    <a:pt x="1285936" y="1753955"/>
                  </a:cubicBezTo>
                  <a:lnTo>
                    <a:pt x="1321317" y="1748555"/>
                  </a:lnTo>
                  <a:lnTo>
                    <a:pt x="1256381" y="1621710"/>
                  </a:lnTo>
                  <a:cubicBezTo>
                    <a:pt x="1030370" y="1249745"/>
                    <a:pt x="621351" y="1001276"/>
                    <a:pt x="154299" y="1001276"/>
                  </a:cubicBezTo>
                  <a:lnTo>
                    <a:pt x="0" y="1010646"/>
                  </a:lnTo>
                  <a:lnTo>
                    <a:pt x="0" y="679539"/>
                  </a:lnTo>
                  <a:lnTo>
                    <a:pt x="154299" y="670776"/>
                  </a:lnTo>
                  <a:cubicBezTo>
                    <a:pt x="824970" y="670776"/>
                    <a:pt x="1400402" y="1078541"/>
                    <a:pt x="1646201" y="1659675"/>
                  </a:cubicBezTo>
                  <a:lnTo>
                    <a:pt x="1665201" y="1711584"/>
                  </a:lnTo>
                  <a:lnTo>
                    <a:pt x="1747434" y="1707433"/>
                  </a:lnTo>
                  <a:cubicBezTo>
                    <a:pt x="1816597" y="1707433"/>
                    <a:pt x="1885043" y="1710498"/>
                    <a:pt x="1952645" y="1716503"/>
                  </a:cubicBezTo>
                  <a:lnTo>
                    <a:pt x="2017201" y="1725113"/>
                  </a:lnTo>
                  <a:lnTo>
                    <a:pt x="2013572" y="1711001"/>
                  </a:lnTo>
                  <a:cubicBezTo>
                    <a:pt x="1767085" y="918522"/>
                    <a:pt x="1027888" y="343122"/>
                    <a:pt x="154299" y="343122"/>
                  </a:cubicBezTo>
                  <a:lnTo>
                    <a:pt x="0" y="350792"/>
                  </a:lnTo>
                  <a:lnTo>
                    <a:pt x="0" y="7792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2C3770A0-9EF9-4D3C-9A06-2E432652C914}"/>
              </a:ext>
            </a:extLst>
          </p:cNvPr>
          <p:cNvGrpSpPr/>
          <p:nvPr/>
        </p:nvGrpSpPr>
        <p:grpSpPr>
          <a:xfrm>
            <a:off x="1221828" y="983813"/>
            <a:ext cx="533856" cy="246395"/>
            <a:chOff x="3571588" y="459324"/>
            <a:chExt cx="2340000" cy="1080000"/>
          </a:xfrm>
        </p:grpSpPr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F569A97A-5614-4D2A-9ABB-AF2312DC811C}"/>
                </a:ext>
              </a:extLst>
            </p:cNvPr>
            <p:cNvSpPr/>
            <p:nvPr/>
          </p:nvSpPr>
          <p:spPr>
            <a:xfrm>
              <a:off x="3571588" y="459324"/>
              <a:ext cx="2340000" cy="108000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F7F9A6E-AAFB-4941-9FE8-272CF77572DF}"/>
                </a:ext>
              </a:extLst>
            </p:cNvPr>
            <p:cNvSpPr/>
            <p:nvPr/>
          </p:nvSpPr>
          <p:spPr>
            <a:xfrm>
              <a:off x="3571588" y="459324"/>
              <a:ext cx="2340000" cy="1080000"/>
            </a:xfrm>
            <a:custGeom>
              <a:avLst/>
              <a:gdLst>
                <a:gd name="connsiteX0" fmla="*/ 4750486 w 4750486"/>
                <a:gd name="connsiteY0" fmla="*/ 2082858 h 2143472"/>
                <a:gd name="connsiteX1" fmla="*/ 4750486 w 4750486"/>
                <a:gd name="connsiteY1" fmla="*/ 2143472 h 2143472"/>
                <a:gd name="connsiteX2" fmla="*/ 4453946 w 4750486"/>
                <a:gd name="connsiteY2" fmla="*/ 2143472 h 2143472"/>
                <a:gd name="connsiteX3" fmla="*/ 4456131 w 4750486"/>
                <a:gd name="connsiteY3" fmla="*/ 2142286 h 2143472"/>
                <a:gd name="connsiteX4" fmla="*/ 4750486 w 4750486"/>
                <a:gd name="connsiteY4" fmla="*/ 2082858 h 2143472"/>
                <a:gd name="connsiteX5" fmla="*/ 0 w 4750486"/>
                <a:gd name="connsiteY5" fmla="*/ 2082858 h 2143472"/>
                <a:gd name="connsiteX6" fmla="*/ 294355 w 4750486"/>
                <a:gd name="connsiteY6" fmla="*/ 2142286 h 2143472"/>
                <a:gd name="connsiteX7" fmla="*/ 296540 w 4750486"/>
                <a:gd name="connsiteY7" fmla="*/ 2143472 h 2143472"/>
                <a:gd name="connsiteX8" fmla="*/ 0 w 4750486"/>
                <a:gd name="connsiteY8" fmla="*/ 2143472 h 2143472"/>
                <a:gd name="connsiteX9" fmla="*/ 2375242 w 4750486"/>
                <a:gd name="connsiteY9" fmla="*/ 1853088 h 2143472"/>
                <a:gd name="connsiteX10" fmla="*/ 3298336 w 4750486"/>
                <a:gd name="connsiteY10" fmla="*/ 2135054 h 2143472"/>
                <a:gd name="connsiteX11" fmla="*/ 3309593 w 4750486"/>
                <a:gd name="connsiteY11" fmla="*/ 2143472 h 2143472"/>
                <a:gd name="connsiteX12" fmla="*/ 2965900 w 4750486"/>
                <a:gd name="connsiteY12" fmla="*/ 2143472 h 2143472"/>
                <a:gd name="connsiteX13" fmla="*/ 2952712 w 4750486"/>
                <a:gd name="connsiteY13" fmla="*/ 2137119 h 2143472"/>
                <a:gd name="connsiteX14" fmla="*/ 2375242 w 4750486"/>
                <a:gd name="connsiteY14" fmla="*/ 2020533 h 2143472"/>
                <a:gd name="connsiteX15" fmla="*/ 1797773 w 4750486"/>
                <a:gd name="connsiteY15" fmla="*/ 2137119 h 2143472"/>
                <a:gd name="connsiteX16" fmla="*/ 1784584 w 4750486"/>
                <a:gd name="connsiteY16" fmla="*/ 2143472 h 2143472"/>
                <a:gd name="connsiteX17" fmla="*/ 1440891 w 4750486"/>
                <a:gd name="connsiteY17" fmla="*/ 2143472 h 2143472"/>
                <a:gd name="connsiteX18" fmla="*/ 1452148 w 4750486"/>
                <a:gd name="connsiteY18" fmla="*/ 2135054 h 2143472"/>
                <a:gd name="connsiteX19" fmla="*/ 2375242 w 4750486"/>
                <a:gd name="connsiteY19" fmla="*/ 1853088 h 2143472"/>
                <a:gd name="connsiteX20" fmla="*/ 4750486 w 4750486"/>
                <a:gd name="connsiteY20" fmla="*/ 1794902 h 2143472"/>
                <a:gd name="connsiteX21" fmla="*/ 4750486 w 4750486"/>
                <a:gd name="connsiteY21" fmla="*/ 1950129 h 2143472"/>
                <a:gd name="connsiteX22" fmla="*/ 4404467 w 4750486"/>
                <a:gd name="connsiteY22" fmla="*/ 2019987 h 2143472"/>
                <a:gd name="connsiteX23" fmla="*/ 4285681 w 4750486"/>
                <a:gd name="connsiteY23" fmla="*/ 2084462 h 2143472"/>
                <a:gd name="connsiteX24" fmla="*/ 4213884 w 4750486"/>
                <a:gd name="connsiteY24" fmla="*/ 1988450 h 2143472"/>
                <a:gd name="connsiteX25" fmla="*/ 4188180 w 4750486"/>
                <a:gd name="connsiteY25" fmla="*/ 1960168 h 2143472"/>
                <a:gd name="connsiteX26" fmla="*/ 4252769 w 4750486"/>
                <a:gd name="connsiteY26" fmla="*/ 1920929 h 2143472"/>
                <a:gd name="connsiteX27" fmla="*/ 4750486 w 4750486"/>
                <a:gd name="connsiteY27" fmla="*/ 1794902 h 2143472"/>
                <a:gd name="connsiteX28" fmla="*/ 0 w 4750486"/>
                <a:gd name="connsiteY28" fmla="*/ 1794902 h 2143472"/>
                <a:gd name="connsiteX29" fmla="*/ 497717 w 4750486"/>
                <a:gd name="connsiteY29" fmla="*/ 1920929 h 2143472"/>
                <a:gd name="connsiteX30" fmla="*/ 562307 w 4750486"/>
                <a:gd name="connsiteY30" fmla="*/ 1960168 h 2143472"/>
                <a:gd name="connsiteX31" fmla="*/ 536602 w 4750486"/>
                <a:gd name="connsiteY31" fmla="*/ 1988450 h 2143472"/>
                <a:gd name="connsiteX32" fmla="*/ 464806 w 4750486"/>
                <a:gd name="connsiteY32" fmla="*/ 2084462 h 2143472"/>
                <a:gd name="connsiteX33" fmla="*/ 346020 w 4750486"/>
                <a:gd name="connsiteY33" fmla="*/ 2019987 h 2143472"/>
                <a:gd name="connsiteX34" fmla="*/ 0 w 4750486"/>
                <a:gd name="connsiteY34" fmla="*/ 1950129 h 2143472"/>
                <a:gd name="connsiteX35" fmla="*/ 2375243 w 4750486"/>
                <a:gd name="connsiteY35" fmla="*/ 1537208 h 2143472"/>
                <a:gd name="connsiteX36" fmla="*/ 3766044 w 4750486"/>
                <a:gd name="connsiteY36" fmla="*/ 2113296 h 2143472"/>
                <a:gd name="connsiteX37" fmla="*/ 3793469 w 4750486"/>
                <a:gd name="connsiteY37" fmla="*/ 2143472 h 2143472"/>
                <a:gd name="connsiteX38" fmla="*/ 3526944 w 4750486"/>
                <a:gd name="connsiteY38" fmla="*/ 2143472 h 2143472"/>
                <a:gd name="connsiteX39" fmla="*/ 3509738 w 4750486"/>
                <a:gd name="connsiteY39" fmla="*/ 2127834 h 2143472"/>
                <a:gd name="connsiteX40" fmla="*/ 2375243 w 4750486"/>
                <a:gd name="connsiteY40" fmla="*/ 1720561 h 2143472"/>
                <a:gd name="connsiteX41" fmla="*/ 1240749 w 4750486"/>
                <a:gd name="connsiteY41" fmla="*/ 2127834 h 2143472"/>
                <a:gd name="connsiteX42" fmla="*/ 1223542 w 4750486"/>
                <a:gd name="connsiteY42" fmla="*/ 2143472 h 2143472"/>
                <a:gd name="connsiteX43" fmla="*/ 957017 w 4750486"/>
                <a:gd name="connsiteY43" fmla="*/ 2143472 h 2143472"/>
                <a:gd name="connsiteX44" fmla="*/ 984442 w 4750486"/>
                <a:gd name="connsiteY44" fmla="*/ 2113296 h 2143472"/>
                <a:gd name="connsiteX45" fmla="*/ 2375243 w 4750486"/>
                <a:gd name="connsiteY45" fmla="*/ 1537208 h 2143472"/>
                <a:gd name="connsiteX46" fmla="*/ 4750486 w 4750486"/>
                <a:gd name="connsiteY46" fmla="*/ 1489484 h 2143472"/>
                <a:gd name="connsiteX47" fmla="*/ 4750486 w 4750486"/>
                <a:gd name="connsiteY47" fmla="*/ 1648547 h 2143472"/>
                <a:gd name="connsiteX48" fmla="*/ 4628762 w 4750486"/>
                <a:gd name="connsiteY48" fmla="*/ 1654694 h 2143472"/>
                <a:gd name="connsiteX49" fmla="*/ 4114854 w 4750486"/>
                <a:gd name="connsiteY49" fmla="*/ 1832252 h 2143472"/>
                <a:gd name="connsiteX50" fmla="*/ 4088580 w 4750486"/>
                <a:gd name="connsiteY50" fmla="*/ 1850581 h 2143472"/>
                <a:gd name="connsiteX51" fmla="*/ 4060098 w 4750486"/>
                <a:gd name="connsiteY51" fmla="*/ 1819242 h 2143472"/>
                <a:gd name="connsiteX52" fmla="*/ 3971359 w 4750486"/>
                <a:gd name="connsiteY52" fmla="*/ 1738591 h 2143472"/>
                <a:gd name="connsiteX53" fmla="*/ 4029929 w 4750486"/>
                <a:gd name="connsiteY53" fmla="*/ 1697733 h 2143472"/>
                <a:gd name="connsiteX54" fmla="*/ 4612499 w 4750486"/>
                <a:gd name="connsiteY54" fmla="*/ 1496452 h 2143472"/>
                <a:gd name="connsiteX55" fmla="*/ 0 w 4750486"/>
                <a:gd name="connsiteY55" fmla="*/ 1489484 h 2143472"/>
                <a:gd name="connsiteX56" fmla="*/ 137987 w 4750486"/>
                <a:gd name="connsiteY56" fmla="*/ 1496452 h 2143472"/>
                <a:gd name="connsiteX57" fmla="*/ 720557 w 4750486"/>
                <a:gd name="connsiteY57" fmla="*/ 1697733 h 2143472"/>
                <a:gd name="connsiteX58" fmla="*/ 779127 w 4750486"/>
                <a:gd name="connsiteY58" fmla="*/ 1738591 h 2143472"/>
                <a:gd name="connsiteX59" fmla="*/ 690389 w 4750486"/>
                <a:gd name="connsiteY59" fmla="*/ 1819242 h 2143472"/>
                <a:gd name="connsiteX60" fmla="*/ 661907 w 4750486"/>
                <a:gd name="connsiteY60" fmla="*/ 1850581 h 2143472"/>
                <a:gd name="connsiteX61" fmla="*/ 635632 w 4750486"/>
                <a:gd name="connsiteY61" fmla="*/ 1832252 h 2143472"/>
                <a:gd name="connsiteX62" fmla="*/ 121724 w 4750486"/>
                <a:gd name="connsiteY62" fmla="*/ 1654694 h 2143472"/>
                <a:gd name="connsiteX63" fmla="*/ 0 w 4750486"/>
                <a:gd name="connsiteY63" fmla="*/ 1648547 h 2143472"/>
                <a:gd name="connsiteX64" fmla="*/ 4750486 w 4750486"/>
                <a:gd name="connsiteY64" fmla="*/ 1188070 h 2143472"/>
                <a:gd name="connsiteX65" fmla="*/ 4750486 w 4750486"/>
                <a:gd name="connsiteY65" fmla="*/ 1355515 h 2143472"/>
                <a:gd name="connsiteX66" fmla="*/ 4598801 w 4750486"/>
                <a:gd name="connsiteY66" fmla="*/ 1363175 h 2143472"/>
                <a:gd name="connsiteX67" fmla="*/ 3958402 w 4750486"/>
                <a:gd name="connsiteY67" fmla="*/ 1584436 h 2143472"/>
                <a:gd name="connsiteX68" fmla="*/ 3867420 w 4750486"/>
                <a:gd name="connsiteY68" fmla="*/ 1647905 h 2143472"/>
                <a:gd name="connsiteX69" fmla="*/ 3728147 w 4750486"/>
                <a:gd name="connsiteY69" fmla="*/ 1543759 h 2143472"/>
                <a:gd name="connsiteX70" fmla="*/ 3746845 w 4750486"/>
                <a:gd name="connsiteY70" fmla="*/ 1528044 h 2143472"/>
                <a:gd name="connsiteX71" fmla="*/ 4581681 w 4750486"/>
                <a:gd name="connsiteY71" fmla="*/ 1196594 h 2143472"/>
                <a:gd name="connsiteX72" fmla="*/ 0 w 4750486"/>
                <a:gd name="connsiteY72" fmla="*/ 1188070 h 2143472"/>
                <a:gd name="connsiteX73" fmla="*/ 168805 w 4750486"/>
                <a:gd name="connsiteY73" fmla="*/ 1196594 h 2143472"/>
                <a:gd name="connsiteX74" fmla="*/ 1003641 w 4750486"/>
                <a:gd name="connsiteY74" fmla="*/ 1528044 h 2143472"/>
                <a:gd name="connsiteX75" fmla="*/ 1022340 w 4750486"/>
                <a:gd name="connsiteY75" fmla="*/ 1543759 h 2143472"/>
                <a:gd name="connsiteX76" fmla="*/ 883067 w 4750486"/>
                <a:gd name="connsiteY76" fmla="*/ 1647905 h 2143472"/>
                <a:gd name="connsiteX77" fmla="*/ 792084 w 4750486"/>
                <a:gd name="connsiteY77" fmla="*/ 1584436 h 2143472"/>
                <a:gd name="connsiteX78" fmla="*/ 151685 w 4750486"/>
                <a:gd name="connsiteY78" fmla="*/ 1363175 h 2143472"/>
                <a:gd name="connsiteX79" fmla="*/ 0 w 4750486"/>
                <a:gd name="connsiteY79" fmla="*/ 1355515 h 2143472"/>
                <a:gd name="connsiteX80" fmla="*/ 4750486 w 4750486"/>
                <a:gd name="connsiteY80" fmla="*/ 872190 h 2143472"/>
                <a:gd name="connsiteX81" fmla="*/ 4750486 w 4750486"/>
                <a:gd name="connsiteY81" fmla="*/ 1055543 h 2143472"/>
                <a:gd name="connsiteX82" fmla="*/ 3615992 w 4750486"/>
                <a:gd name="connsiteY82" fmla="*/ 1462816 h 2143472"/>
                <a:gd name="connsiteX83" fmla="*/ 3609459 w 4750486"/>
                <a:gd name="connsiteY83" fmla="*/ 1468753 h 2143472"/>
                <a:gd name="connsiteX84" fmla="*/ 3511000 w 4750486"/>
                <a:gd name="connsiteY84" fmla="*/ 1408937 h 2143472"/>
                <a:gd name="connsiteX85" fmla="*/ 3440395 w 4750486"/>
                <a:gd name="connsiteY85" fmla="*/ 1374925 h 2143472"/>
                <a:gd name="connsiteX86" fmla="*/ 3499362 w 4750486"/>
                <a:gd name="connsiteY86" fmla="*/ 1321332 h 2143472"/>
                <a:gd name="connsiteX87" fmla="*/ 4750486 w 4750486"/>
                <a:gd name="connsiteY87" fmla="*/ 872190 h 2143472"/>
                <a:gd name="connsiteX88" fmla="*/ 0 w 4750486"/>
                <a:gd name="connsiteY88" fmla="*/ 872190 h 2143472"/>
                <a:gd name="connsiteX89" fmla="*/ 1251124 w 4750486"/>
                <a:gd name="connsiteY89" fmla="*/ 1321332 h 2143472"/>
                <a:gd name="connsiteX90" fmla="*/ 1310091 w 4750486"/>
                <a:gd name="connsiteY90" fmla="*/ 1374925 h 2143472"/>
                <a:gd name="connsiteX91" fmla="*/ 1239486 w 4750486"/>
                <a:gd name="connsiteY91" fmla="*/ 1408937 h 2143472"/>
                <a:gd name="connsiteX92" fmla="*/ 1141027 w 4750486"/>
                <a:gd name="connsiteY92" fmla="*/ 1468753 h 2143472"/>
                <a:gd name="connsiteX93" fmla="*/ 1134495 w 4750486"/>
                <a:gd name="connsiteY93" fmla="*/ 1462816 h 2143472"/>
                <a:gd name="connsiteX94" fmla="*/ 0 w 4750486"/>
                <a:gd name="connsiteY94" fmla="*/ 1055543 h 2143472"/>
                <a:gd name="connsiteX95" fmla="*/ 2375243 w 4750486"/>
                <a:gd name="connsiteY95" fmla="*/ 872186 h 2143472"/>
                <a:gd name="connsiteX96" fmla="*/ 2852570 w 4750486"/>
                <a:gd name="connsiteY96" fmla="*/ 1261218 h 2143472"/>
                <a:gd name="connsiteX97" fmla="*/ 2852938 w 4750486"/>
                <a:gd name="connsiteY97" fmla="*/ 1264865 h 2143472"/>
                <a:gd name="connsiteX98" fmla="*/ 3056195 w 4750486"/>
                <a:gd name="connsiteY98" fmla="*/ 1317127 h 2143472"/>
                <a:gd name="connsiteX99" fmla="*/ 4210237 w 4750486"/>
                <a:gd name="connsiteY99" fmla="*/ 2134001 h 2143472"/>
                <a:gd name="connsiteX100" fmla="*/ 4216759 w 4750486"/>
                <a:gd name="connsiteY100" fmla="*/ 2143472 h 2143472"/>
                <a:gd name="connsiteX101" fmla="*/ 3969111 w 4750486"/>
                <a:gd name="connsiteY101" fmla="*/ 2143472 h 2143472"/>
                <a:gd name="connsiteX102" fmla="*/ 3858057 w 4750486"/>
                <a:gd name="connsiteY102" fmla="*/ 2021282 h 2143472"/>
                <a:gd name="connsiteX103" fmla="*/ 2375243 w 4750486"/>
                <a:gd name="connsiteY103" fmla="*/ 1407081 h 2143472"/>
                <a:gd name="connsiteX104" fmla="*/ 892429 w 4750486"/>
                <a:gd name="connsiteY104" fmla="*/ 2021282 h 2143472"/>
                <a:gd name="connsiteX105" fmla="*/ 781376 w 4750486"/>
                <a:gd name="connsiteY105" fmla="*/ 2143472 h 2143472"/>
                <a:gd name="connsiteX106" fmla="*/ 533727 w 4750486"/>
                <a:gd name="connsiteY106" fmla="*/ 2143472 h 2143472"/>
                <a:gd name="connsiteX107" fmla="*/ 540250 w 4750486"/>
                <a:gd name="connsiteY107" fmla="*/ 2134001 h 2143472"/>
                <a:gd name="connsiteX108" fmla="*/ 1694292 w 4750486"/>
                <a:gd name="connsiteY108" fmla="*/ 1317127 h 2143472"/>
                <a:gd name="connsiteX109" fmla="*/ 1897550 w 4750486"/>
                <a:gd name="connsiteY109" fmla="*/ 1264864 h 2143472"/>
                <a:gd name="connsiteX110" fmla="*/ 1897917 w 4750486"/>
                <a:gd name="connsiteY110" fmla="*/ 1261218 h 2143472"/>
                <a:gd name="connsiteX111" fmla="*/ 2375243 w 4750486"/>
                <a:gd name="connsiteY111" fmla="*/ 872186 h 2143472"/>
                <a:gd name="connsiteX112" fmla="*/ 2375244 w 4750486"/>
                <a:gd name="connsiteY112" fmla="*/ 603192 h 2143472"/>
                <a:gd name="connsiteX113" fmla="*/ 3072038 w 4750486"/>
                <a:gd name="connsiteY113" fmla="*/ 1065057 h 2143472"/>
                <a:gd name="connsiteX114" fmla="*/ 3082805 w 4750486"/>
                <a:gd name="connsiteY114" fmla="*/ 1099744 h 2143472"/>
                <a:gd name="connsiteX115" fmla="*/ 3013295 w 4750486"/>
                <a:gd name="connsiteY115" fmla="*/ 1162919 h 2143472"/>
                <a:gd name="connsiteX116" fmla="*/ 2949359 w 4750486"/>
                <a:gd name="connsiteY116" fmla="*/ 1233267 h 2143472"/>
                <a:gd name="connsiteX117" fmla="*/ 2917420 w 4750486"/>
                <a:gd name="connsiteY117" fmla="*/ 1130374 h 2143472"/>
                <a:gd name="connsiteX118" fmla="*/ 2375244 w 4750486"/>
                <a:gd name="connsiteY118" fmla="*/ 770997 h 2143472"/>
                <a:gd name="connsiteX119" fmla="*/ 1833070 w 4750486"/>
                <a:gd name="connsiteY119" fmla="*/ 1130374 h 2143472"/>
                <a:gd name="connsiteX120" fmla="*/ 1807314 w 4750486"/>
                <a:gd name="connsiteY120" fmla="*/ 1213345 h 2143472"/>
                <a:gd name="connsiteX121" fmla="*/ 1761484 w 4750486"/>
                <a:gd name="connsiteY121" fmla="*/ 1162919 h 2143472"/>
                <a:gd name="connsiteX122" fmla="*/ 1673028 w 4750486"/>
                <a:gd name="connsiteY122" fmla="*/ 1082525 h 2143472"/>
                <a:gd name="connsiteX123" fmla="*/ 1678451 w 4750486"/>
                <a:gd name="connsiteY123" fmla="*/ 1065057 h 2143472"/>
                <a:gd name="connsiteX124" fmla="*/ 2375244 w 4750486"/>
                <a:gd name="connsiteY124" fmla="*/ 603192 h 2143472"/>
                <a:gd name="connsiteX125" fmla="*/ 4750486 w 4750486"/>
                <a:gd name="connsiteY125" fmla="*/ 549159 h 2143472"/>
                <a:gd name="connsiteX126" fmla="*/ 4750486 w 4750486"/>
                <a:gd name="connsiteY126" fmla="*/ 742063 h 2143472"/>
                <a:gd name="connsiteX127" fmla="*/ 3416589 w 4750486"/>
                <a:gd name="connsiteY127" fmla="*/ 1220919 h 2143472"/>
                <a:gd name="connsiteX128" fmla="*/ 3314087 w 4750486"/>
                <a:gd name="connsiteY128" fmla="*/ 1314079 h 2143472"/>
                <a:gd name="connsiteX129" fmla="*/ 3302715 w 4750486"/>
                <a:gd name="connsiteY129" fmla="*/ 1308601 h 2143472"/>
                <a:gd name="connsiteX130" fmla="*/ 3113544 w 4750486"/>
                <a:gd name="connsiteY130" fmla="*/ 1239364 h 2143472"/>
                <a:gd name="connsiteX131" fmla="*/ 3131269 w 4750486"/>
                <a:gd name="connsiteY131" fmla="*/ 1219861 h 2143472"/>
                <a:gd name="connsiteX132" fmla="*/ 4750486 w 4750486"/>
                <a:gd name="connsiteY132" fmla="*/ 549159 h 2143472"/>
                <a:gd name="connsiteX133" fmla="*/ 0 w 4750486"/>
                <a:gd name="connsiteY133" fmla="*/ 549159 h 2143472"/>
                <a:gd name="connsiteX134" fmla="*/ 1619217 w 4750486"/>
                <a:gd name="connsiteY134" fmla="*/ 1219861 h 2143472"/>
                <a:gd name="connsiteX135" fmla="*/ 1636942 w 4750486"/>
                <a:gd name="connsiteY135" fmla="*/ 1239364 h 2143472"/>
                <a:gd name="connsiteX136" fmla="*/ 1447772 w 4750486"/>
                <a:gd name="connsiteY136" fmla="*/ 1308601 h 2143472"/>
                <a:gd name="connsiteX137" fmla="*/ 1436399 w 4750486"/>
                <a:gd name="connsiteY137" fmla="*/ 1314079 h 2143472"/>
                <a:gd name="connsiteX138" fmla="*/ 1333897 w 4750486"/>
                <a:gd name="connsiteY138" fmla="*/ 1220919 h 2143472"/>
                <a:gd name="connsiteX139" fmla="*/ 0 w 4750486"/>
                <a:gd name="connsiteY139" fmla="*/ 742063 h 2143472"/>
                <a:gd name="connsiteX140" fmla="*/ 2375244 w 4750486"/>
                <a:gd name="connsiteY140" fmla="*/ 315236 h 2143472"/>
                <a:gd name="connsiteX141" fmla="*/ 3293395 w 4750486"/>
                <a:gd name="connsiteY141" fmla="*/ 861696 h 2143472"/>
                <a:gd name="connsiteX142" fmla="*/ 3315760 w 4750486"/>
                <a:gd name="connsiteY142" fmla="*/ 908124 h 2143472"/>
                <a:gd name="connsiteX143" fmla="*/ 3190952 w 4750486"/>
                <a:gd name="connsiteY143" fmla="*/ 1001453 h 2143472"/>
                <a:gd name="connsiteX144" fmla="*/ 3188879 w 4750486"/>
                <a:gd name="connsiteY144" fmla="*/ 1003338 h 2143472"/>
                <a:gd name="connsiteX145" fmla="*/ 3112376 w 4750486"/>
                <a:gd name="connsiteY145" fmla="*/ 862392 h 2143472"/>
                <a:gd name="connsiteX146" fmla="*/ 2375244 w 4750486"/>
                <a:gd name="connsiteY146" fmla="*/ 470463 h 2143472"/>
                <a:gd name="connsiteX147" fmla="*/ 1638113 w 4750486"/>
                <a:gd name="connsiteY147" fmla="*/ 862392 h 2143472"/>
                <a:gd name="connsiteX148" fmla="*/ 1568752 w 4750486"/>
                <a:gd name="connsiteY148" fmla="*/ 990180 h 2143472"/>
                <a:gd name="connsiteX149" fmla="*/ 1441161 w 4750486"/>
                <a:gd name="connsiteY149" fmla="*/ 894770 h 2143472"/>
                <a:gd name="connsiteX150" fmla="*/ 1457094 w 4750486"/>
                <a:gd name="connsiteY150" fmla="*/ 861696 h 2143472"/>
                <a:gd name="connsiteX151" fmla="*/ 2375244 w 4750486"/>
                <a:gd name="connsiteY151" fmla="*/ 315236 h 2143472"/>
                <a:gd name="connsiteX152" fmla="*/ 4750486 w 4750486"/>
                <a:gd name="connsiteY152" fmla="*/ 203130 h 2143472"/>
                <a:gd name="connsiteX153" fmla="*/ 4750486 w 4750486"/>
                <a:gd name="connsiteY153" fmla="*/ 443783 h 2143472"/>
                <a:gd name="connsiteX154" fmla="*/ 4707539 w 4750486"/>
                <a:gd name="connsiteY154" fmla="*/ 441614 h 2143472"/>
                <a:gd name="connsiteX155" fmla="*/ 4578149 w 4750486"/>
                <a:gd name="connsiteY155" fmla="*/ 448148 h 2143472"/>
                <a:gd name="connsiteX156" fmla="*/ 4570739 w 4750486"/>
                <a:gd name="connsiteY156" fmla="*/ 427903 h 2143472"/>
                <a:gd name="connsiteX157" fmla="*/ 4496805 w 4750486"/>
                <a:gd name="connsiteY157" fmla="*/ 274425 h 2143472"/>
                <a:gd name="connsiteX158" fmla="*/ 4497843 w 4750486"/>
                <a:gd name="connsiteY158" fmla="*/ 273668 h 2143472"/>
                <a:gd name="connsiteX159" fmla="*/ 4652294 w 4750486"/>
                <a:gd name="connsiteY159" fmla="*/ 213029 h 2143472"/>
                <a:gd name="connsiteX160" fmla="*/ 0 w 4750486"/>
                <a:gd name="connsiteY160" fmla="*/ 203130 h 2143472"/>
                <a:gd name="connsiteX161" fmla="*/ 98192 w 4750486"/>
                <a:gd name="connsiteY161" fmla="*/ 213029 h 2143472"/>
                <a:gd name="connsiteX162" fmla="*/ 252643 w 4750486"/>
                <a:gd name="connsiteY162" fmla="*/ 273668 h 2143472"/>
                <a:gd name="connsiteX163" fmla="*/ 253681 w 4750486"/>
                <a:gd name="connsiteY163" fmla="*/ 274425 h 2143472"/>
                <a:gd name="connsiteX164" fmla="*/ 179747 w 4750486"/>
                <a:gd name="connsiteY164" fmla="*/ 427903 h 2143472"/>
                <a:gd name="connsiteX165" fmla="*/ 172981 w 4750486"/>
                <a:gd name="connsiteY165" fmla="*/ 446391 h 2143472"/>
                <a:gd name="connsiteX166" fmla="*/ 78389 w 4750486"/>
                <a:gd name="connsiteY166" fmla="*/ 441614 h 2143472"/>
                <a:gd name="connsiteX167" fmla="*/ 0 w 4750486"/>
                <a:gd name="connsiteY167" fmla="*/ 445573 h 2143472"/>
                <a:gd name="connsiteX168" fmla="*/ 2375243 w 4750486"/>
                <a:gd name="connsiteY168" fmla="*/ 9818 h 2143472"/>
                <a:gd name="connsiteX169" fmla="*/ 3561948 w 4750486"/>
                <a:gd name="connsiteY169" fmla="*/ 716115 h 2143472"/>
                <a:gd name="connsiteX170" fmla="*/ 3574223 w 4750486"/>
                <a:gd name="connsiteY170" fmla="*/ 741596 h 2143472"/>
                <a:gd name="connsiteX171" fmla="*/ 3437768 w 4750486"/>
                <a:gd name="connsiteY171" fmla="*/ 824494 h 2143472"/>
                <a:gd name="connsiteX172" fmla="*/ 3422083 w 4750486"/>
                <a:gd name="connsiteY172" fmla="*/ 791934 h 2143472"/>
                <a:gd name="connsiteX173" fmla="*/ 2375243 w 4750486"/>
                <a:gd name="connsiteY173" fmla="*/ 168881 h 2143472"/>
                <a:gd name="connsiteX174" fmla="*/ 1328404 w 4750486"/>
                <a:gd name="connsiteY174" fmla="*/ 791934 h 2143472"/>
                <a:gd name="connsiteX175" fmla="*/ 1318218 w 4750486"/>
                <a:gd name="connsiteY175" fmla="*/ 813077 h 2143472"/>
                <a:gd name="connsiteX176" fmla="*/ 1184969 w 4750486"/>
                <a:gd name="connsiteY176" fmla="*/ 732126 h 2143472"/>
                <a:gd name="connsiteX177" fmla="*/ 1181606 w 4750486"/>
                <a:gd name="connsiteY177" fmla="*/ 730506 h 2143472"/>
                <a:gd name="connsiteX178" fmla="*/ 1188539 w 4750486"/>
                <a:gd name="connsiteY178" fmla="*/ 716115 h 2143472"/>
                <a:gd name="connsiteX179" fmla="*/ 2375243 w 4750486"/>
                <a:gd name="connsiteY179" fmla="*/ 9818 h 2143472"/>
                <a:gd name="connsiteX180" fmla="*/ 4444274 w 4750486"/>
                <a:gd name="connsiteY180" fmla="*/ 0 h 2143472"/>
                <a:gd name="connsiteX181" fmla="*/ 4750486 w 4750486"/>
                <a:gd name="connsiteY181" fmla="*/ 0 h 2143472"/>
                <a:gd name="connsiteX182" fmla="*/ 4750486 w 4750486"/>
                <a:gd name="connsiteY182" fmla="*/ 101941 h 2143472"/>
                <a:gd name="connsiteX183" fmla="*/ 4521448 w 4750486"/>
                <a:gd name="connsiteY183" fmla="*/ 148182 h 2143472"/>
                <a:gd name="connsiteX184" fmla="*/ 4450425 w 4750486"/>
                <a:gd name="connsiteY184" fmla="*/ 186732 h 2143472"/>
                <a:gd name="connsiteX185" fmla="*/ 4363588 w 4750486"/>
                <a:gd name="connsiteY185" fmla="*/ 43794 h 2143472"/>
                <a:gd name="connsiteX186" fmla="*/ 3966214 w 4750486"/>
                <a:gd name="connsiteY186" fmla="*/ 0 h 2143472"/>
                <a:gd name="connsiteX187" fmla="*/ 4217641 w 4750486"/>
                <a:gd name="connsiteY187" fmla="*/ 0 h 2143472"/>
                <a:gd name="connsiteX188" fmla="*/ 4226592 w 4750486"/>
                <a:gd name="connsiteY188" fmla="*/ 11461 h 2143472"/>
                <a:gd name="connsiteX189" fmla="*/ 4388782 w 4750486"/>
                <a:gd name="connsiteY189" fmla="*/ 267901 h 2143472"/>
                <a:gd name="connsiteX190" fmla="*/ 4476830 w 4750486"/>
                <a:gd name="connsiteY190" fmla="*/ 450678 h 2143472"/>
                <a:gd name="connsiteX191" fmla="*/ 4278095 w 4750486"/>
                <a:gd name="connsiteY191" fmla="*/ 481008 h 2143472"/>
                <a:gd name="connsiteX192" fmla="*/ 4277589 w 4750486"/>
                <a:gd name="connsiteY192" fmla="*/ 481138 h 2143472"/>
                <a:gd name="connsiteX193" fmla="*/ 4219162 w 4750486"/>
                <a:gd name="connsiteY193" fmla="*/ 359850 h 2143472"/>
                <a:gd name="connsiteX194" fmla="*/ 4070634 w 4750486"/>
                <a:gd name="connsiteY194" fmla="*/ 125013 h 2143472"/>
                <a:gd name="connsiteX195" fmla="*/ 3526172 w 4750486"/>
                <a:gd name="connsiteY195" fmla="*/ 0 h 2143472"/>
                <a:gd name="connsiteX196" fmla="*/ 3796430 w 4750486"/>
                <a:gd name="connsiteY196" fmla="*/ 0 h 2143472"/>
                <a:gd name="connsiteX197" fmla="*/ 3799014 w 4750486"/>
                <a:gd name="connsiteY197" fmla="*/ 2377 h 2143472"/>
                <a:gd name="connsiteX198" fmla="*/ 4104740 w 4750486"/>
                <a:gd name="connsiteY198" fmla="*/ 421877 h 2143472"/>
                <a:gd name="connsiteX199" fmla="*/ 4149192 w 4750486"/>
                <a:gd name="connsiteY199" fmla="*/ 514153 h 2143472"/>
                <a:gd name="connsiteX200" fmla="*/ 4038344 w 4750486"/>
                <a:gd name="connsiteY200" fmla="*/ 542655 h 2143472"/>
                <a:gd name="connsiteX201" fmla="*/ 3971401 w 4750486"/>
                <a:gd name="connsiteY201" fmla="*/ 567156 h 2143472"/>
                <a:gd name="connsiteX202" fmla="*/ 3943517 w 4750486"/>
                <a:gd name="connsiteY202" fmla="*/ 509274 h 2143472"/>
                <a:gd name="connsiteX203" fmla="*/ 3666290 w 4750486"/>
                <a:gd name="connsiteY203" fmla="*/ 128880 h 2143472"/>
                <a:gd name="connsiteX204" fmla="*/ 2970127 w 4750486"/>
                <a:gd name="connsiteY204" fmla="*/ 0 h 2143472"/>
                <a:gd name="connsiteX205" fmla="*/ 3306243 w 4750486"/>
                <a:gd name="connsiteY205" fmla="*/ 0 h 2143472"/>
                <a:gd name="connsiteX206" fmla="*/ 3410072 w 4750486"/>
                <a:gd name="connsiteY206" fmla="*/ 72887 h 2143472"/>
                <a:gd name="connsiteX207" fmla="*/ 3826983 w 4750486"/>
                <a:gd name="connsiteY207" fmla="*/ 572443 h 2143472"/>
                <a:gd name="connsiteX208" fmla="*/ 3846464 w 4750486"/>
                <a:gd name="connsiteY208" fmla="*/ 612884 h 2143472"/>
                <a:gd name="connsiteX209" fmla="*/ 3808497 w 4750486"/>
                <a:gd name="connsiteY209" fmla="*/ 626780 h 2143472"/>
                <a:gd name="connsiteX210" fmla="*/ 3694036 w 4750486"/>
                <a:gd name="connsiteY210" fmla="*/ 681918 h 2143472"/>
                <a:gd name="connsiteX211" fmla="*/ 3679747 w 4750486"/>
                <a:gd name="connsiteY211" fmla="*/ 652257 h 2143472"/>
                <a:gd name="connsiteX212" fmla="*/ 3144524 w 4750486"/>
                <a:gd name="connsiteY212" fmla="*/ 90630 h 2143472"/>
                <a:gd name="connsiteX213" fmla="*/ 1444244 w 4750486"/>
                <a:gd name="connsiteY213" fmla="*/ 0 h 2143472"/>
                <a:gd name="connsiteX214" fmla="*/ 1780360 w 4750486"/>
                <a:gd name="connsiteY214" fmla="*/ 0 h 2143472"/>
                <a:gd name="connsiteX215" fmla="*/ 1605962 w 4750486"/>
                <a:gd name="connsiteY215" fmla="*/ 90630 h 2143472"/>
                <a:gd name="connsiteX216" fmla="*/ 1070739 w 4750486"/>
                <a:gd name="connsiteY216" fmla="*/ 652257 h 2143472"/>
                <a:gd name="connsiteX217" fmla="*/ 1061026 w 4750486"/>
                <a:gd name="connsiteY217" fmla="*/ 672420 h 2143472"/>
                <a:gd name="connsiteX218" fmla="*/ 966283 w 4750486"/>
                <a:gd name="connsiteY218" fmla="*/ 626780 h 2143472"/>
                <a:gd name="connsiteX219" fmla="*/ 907664 w 4750486"/>
                <a:gd name="connsiteY219" fmla="*/ 605325 h 2143472"/>
                <a:gd name="connsiteX220" fmla="*/ 923504 w 4750486"/>
                <a:gd name="connsiteY220" fmla="*/ 572443 h 2143472"/>
                <a:gd name="connsiteX221" fmla="*/ 1340415 w 4750486"/>
                <a:gd name="connsiteY221" fmla="*/ 72887 h 2143472"/>
                <a:gd name="connsiteX222" fmla="*/ 954059 w 4750486"/>
                <a:gd name="connsiteY222" fmla="*/ 0 h 2143472"/>
                <a:gd name="connsiteX223" fmla="*/ 1224316 w 4750486"/>
                <a:gd name="connsiteY223" fmla="*/ 0 h 2143472"/>
                <a:gd name="connsiteX224" fmla="*/ 1084198 w 4750486"/>
                <a:gd name="connsiteY224" fmla="*/ 128880 h 2143472"/>
                <a:gd name="connsiteX225" fmla="*/ 806971 w 4750486"/>
                <a:gd name="connsiteY225" fmla="*/ 509274 h 2143472"/>
                <a:gd name="connsiteX226" fmla="*/ 782729 w 4750486"/>
                <a:gd name="connsiteY226" fmla="*/ 559598 h 2143472"/>
                <a:gd name="connsiteX227" fmla="*/ 736435 w 4750486"/>
                <a:gd name="connsiteY227" fmla="*/ 542655 h 2143472"/>
                <a:gd name="connsiteX228" fmla="*/ 603973 w 4750486"/>
                <a:gd name="connsiteY228" fmla="*/ 508595 h 2143472"/>
                <a:gd name="connsiteX229" fmla="*/ 645748 w 4750486"/>
                <a:gd name="connsiteY229" fmla="*/ 421877 h 2143472"/>
                <a:gd name="connsiteX230" fmla="*/ 951475 w 4750486"/>
                <a:gd name="connsiteY230" fmla="*/ 2377 h 2143472"/>
                <a:gd name="connsiteX231" fmla="*/ 532848 w 4750486"/>
                <a:gd name="connsiteY231" fmla="*/ 0 h 2143472"/>
                <a:gd name="connsiteX232" fmla="*/ 784274 w 4750486"/>
                <a:gd name="connsiteY232" fmla="*/ 0 h 2143472"/>
                <a:gd name="connsiteX233" fmla="*/ 679855 w 4750486"/>
                <a:gd name="connsiteY233" fmla="*/ 125013 h 2143472"/>
                <a:gd name="connsiteX234" fmla="*/ 531327 w 4750486"/>
                <a:gd name="connsiteY234" fmla="*/ 359850 h 2143472"/>
                <a:gd name="connsiteX235" fmla="*/ 474587 w 4750486"/>
                <a:gd name="connsiteY235" fmla="*/ 477636 h 2143472"/>
                <a:gd name="connsiteX236" fmla="*/ 275321 w 4750486"/>
                <a:gd name="connsiteY236" fmla="*/ 447224 h 2143472"/>
                <a:gd name="connsiteX237" fmla="*/ 361706 w 4750486"/>
                <a:gd name="connsiteY237" fmla="*/ 267901 h 2143472"/>
                <a:gd name="connsiteX238" fmla="*/ 523897 w 4750486"/>
                <a:gd name="connsiteY238" fmla="*/ 11461 h 2143472"/>
                <a:gd name="connsiteX239" fmla="*/ 0 w 4750486"/>
                <a:gd name="connsiteY239" fmla="*/ 0 h 2143472"/>
                <a:gd name="connsiteX240" fmla="*/ 306213 w 4750486"/>
                <a:gd name="connsiteY240" fmla="*/ 0 h 2143472"/>
                <a:gd name="connsiteX241" fmla="*/ 386899 w 4750486"/>
                <a:gd name="connsiteY241" fmla="*/ 43794 h 2143472"/>
                <a:gd name="connsiteX242" fmla="*/ 300062 w 4750486"/>
                <a:gd name="connsiteY242" fmla="*/ 186732 h 2143472"/>
                <a:gd name="connsiteX243" fmla="*/ 229038 w 4750486"/>
                <a:gd name="connsiteY243" fmla="*/ 148182 h 2143472"/>
                <a:gd name="connsiteX244" fmla="*/ 0 w 4750486"/>
                <a:gd name="connsiteY244" fmla="*/ 101941 h 214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</a:cxnLst>
              <a:rect l="l" t="t" r="r" b="b"/>
              <a:pathLst>
                <a:path w="4750486" h="2143472">
                  <a:moveTo>
                    <a:pt x="4750486" y="2082858"/>
                  </a:moveTo>
                  <a:lnTo>
                    <a:pt x="4750486" y="2143472"/>
                  </a:lnTo>
                  <a:lnTo>
                    <a:pt x="4453946" y="2143472"/>
                  </a:lnTo>
                  <a:lnTo>
                    <a:pt x="4456131" y="2142286"/>
                  </a:lnTo>
                  <a:cubicBezTo>
                    <a:pt x="4546604" y="2104019"/>
                    <a:pt x="4646074" y="2082858"/>
                    <a:pt x="4750486" y="2082858"/>
                  </a:cubicBezTo>
                  <a:close/>
                  <a:moveTo>
                    <a:pt x="0" y="2082858"/>
                  </a:moveTo>
                  <a:cubicBezTo>
                    <a:pt x="104412" y="2082858"/>
                    <a:pt x="203882" y="2104019"/>
                    <a:pt x="294355" y="2142286"/>
                  </a:cubicBezTo>
                  <a:lnTo>
                    <a:pt x="296540" y="2143472"/>
                  </a:lnTo>
                  <a:lnTo>
                    <a:pt x="0" y="2143472"/>
                  </a:lnTo>
                  <a:close/>
                  <a:moveTo>
                    <a:pt x="2375242" y="1853088"/>
                  </a:moveTo>
                  <a:cubicBezTo>
                    <a:pt x="2717177" y="1853088"/>
                    <a:pt x="3034833" y="1957035"/>
                    <a:pt x="3298336" y="2135054"/>
                  </a:cubicBezTo>
                  <a:lnTo>
                    <a:pt x="3309593" y="2143472"/>
                  </a:lnTo>
                  <a:lnTo>
                    <a:pt x="2965900" y="2143472"/>
                  </a:lnTo>
                  <a:lnTo>
                    <a:pt x="2952712" y="2137119"/>
                  </a:lnTo>
                  <a:cubicBezTo>
                    <a:pt x="2775221" y="2062046"/>
                    <a:pt x="2580079" y="2020533"/>
                    <a:pt x="2375242" y="2020533"/>
                  </a:cubicBezTo>
                  <a:cubicBezTo>
                    <a:pt x="2170405" y="2020533"/>
                    <a:pt x="1975264" y="2062046"/>
                    <a:pt x="1797773" y="2137119"/>
                  </a:cubicBezTo>
                  <a:lnTo>
                    <a:pt x="1784584" y="2143472"/>
                  </a:lnTo>
                  <a:lnTo>
                    <a:pt x="1440891" y="2143472"/>
                  </a:lnTo>
                  <a:lnTo>
                    <a:pt x="1452148" y="2135054"/>
                  </a:lnTo>
                  <a:cubicBezTo>
                    <a:pt x="1715651" y="1957035"/>
                    <a:pt x="2033307" y="1853088"/>
                    <a:pt x="2375242" y="1853088"/>
                  </a:cubicBezTo>
                  <a:close/>
                  <a:moveTo>
                    <a:pt x="4750486" y="1794902"/>
                  </a:moveTo>
                  <a:lnTo>
                    <a:pt x="4750486" y="1950129"/>
                  </a:lnTo>
                  <a:cubicBezTo>
                    <a:pt x="4627748" y="1950129"/>
                    <a:pt x="4510819" y="1975004"/>
                    <a:pt x="4404467" y="2019987"/>
                  </a:cubicBezTo>
                  <a:lnTo>
                    <a:pt x="4285681" y="2084462"/>
                  </a:lnTo>
                  <a:lnTo>
                    <a:pt x="4213884" y="1988450"/>
                  </a:lnTo>
                  <a:lnTo>
                    <a:pt x="4188180" y="1960168"/>
                  </a:lnTo>
                  <a:lnTo>
                    <a:pt x="4252769" y="1920929"/>
                  </a:lnTo>
                  <a:cubicBezTo>
                    <a:pt x="4400722" y="1840556"/>
                    <a:pt x="4570273" y="1794902"/>
                    <a:pt x="4750486" y="1794902"/>
                  </a:cubicBezTo>
                  <a:close/>
                  <a:moveTo>
                    <a:pt x="0" y="1794902"/>
                  </a:moveTo>
                  <a:cubicBezTo>
                    <a:pt x="180214" y="1794902"/>
                    <a:pt x="349764" y="1840556"/>
                    <a:pt x="497717" y="1920929"/>
                  </a:cubicBezTo>
                  <a:lnTo>
                    <a:pt x="562307" y="1960168"/>
                  </a:lnTo>
                  <a:lnTo>
                    <a:pt x="536602" y="1988450"/>
                  </a:lnTo>
                  <a:lnTo>
                    <a:pt x="464806" y="2084462"/>
                  </a:lnTo>
                  <a:lnTo>
                    <a:pt x="346020" y="2019987"/>
                  </a:lnTo>
                  <a:cubicBezTo>
                    <a:pt x="239667" y="1975004"/>
                    <a:pt x="122739" y="1950129"/>
                    <a:pt x="0" y="1950129"/>
                  </a:cubicBezTo>
                  <a:close/>
                  <a:moveTo>
                    <a:pt x="2375243" y="1537208"/>
                  </a:moveTo>
                  <a:cubicBezTo>
                    <a:pt x="2918385" y="1537208"/>
                    <a:pt x="3410107" y="1757360"/>
                    <a:pt x="3766044" y="2113296"/>
                  </a:cubicBezTo>
                  <a:lnTo>
                    <a:pt x="3793469" y="2143472"/>
                  </a:lnTo>
                  <a:lnTo>
                    <a:pt x="3526944" y="2143472"/>
                  </a:lnTo>
                  <a:lnTo>
                    <a:pt x="3509738" y="2127834"/>
                  </a:lnTo>
                  <a:cubicBezTo>
                    <a:pt x="3201438" y="1873402"/>
                    <a:pt x="2806189" y="1720561"/>
                    <a:pt x="2375243" y="1720561"/>
                  </a:cubicBezTo>
                  <a:cubicBezTo>
                    <a:pt x="1944297" y="1720561"/>
                    <a:pt x="1549049" y="1873402"/>
                    <a:pt x="1240749" y="2127834"/>
                  </a:cubicBezTo>
                  <a:lnTo>
                    <a:pt x="1223542" y="2143472"/>
                  </a:lnTo>
                  <a:lnTo>
                    <a:pt x="957017" y="2143472"/>
                  </a:lnTo>
                  <a:lnTo>
                    <a:pt x="984442" y="2113296"/>
                  </a:lnTo>
                  <a:cubicBezTo>
                    <a:pt x="1340379" y="1757360"/>
                    <a:pt x="1832102" y="1537208"/>
                    <a:pt x="2375243" y="1537208"/>
                  </a:cubicBezTo>
                  <a:close/>
                  <a:moveTo>
                    <a:pt x="4750486" y="1489484"/>
                  </a:moveTo>
                  <a:lnTo>
                    <a:pt x="4750486" y="1648547"/>
                  </a:lnTo>
                  <a:lnTo>
                    <a:pt x="4628762" y="1654694"/>
                  </a:lnTo>
                  <a:cubicBezTo>
                    <a:pt x="4441159" y="1673746"/>
                    <a:pt x="4266432" y="1736356"/>
                    <a:pt x="4114854" y="1832252"/>
                  </a:cubicBezTo>
                  <a:lnTo>
                    <a:pt x="4088580" y="1850581"/>
                  </a:lnTo>
                  <a:lnTo>
                    <a:pt x="4060098" y="1819242"/>
                  </a:lnTo>
                  <a:lnTo>
                    <a:pt x="3971359" y="1738591"/>
                  </a:lnTo>
                  <a:lnTo>
                    <a:pt x="4029929" y="1697733"/>
                  </a:lnTo>
                  <a:cubicBezTo>
                    <a:pt x="4201758" y="1589025"/>
                    <a:pt x="4399830" y="1518050"/>
                    <a:pt x="4612499" y="1496452"/>
                  </a:cubicBezTo>
                  <a:close/>
                  <a:moveTo>
                    <a:pt x="0" y="1489484"/>
                  </a:moveTo>
                  <a:lnTo>
                    <a:pt x="137987" y="1496452"/>
                  </a:lnTo>
                  <a:cubicBezTo>
                    <a:pt x="350656" y="1518050"/>
                    <a:pt x="548728" y="1589025"/>
                    <a:pt x="720557" y="1697733"/>
                  </a:cubicBezTo>
                  <a:lnTo>
                    <a:pt x="779127" y="1738591"/>
                  </a:lnTo>
                  <a:lnTo>
                    <a:pt x="690389" y="1819242"/>
                  </a:lnTo>
                  <a:lnTo>
                    <a:pt x="661907" y="1850581"/>
                  </a:lnTo>
                  <a:lnTo>
                    <a:pt x="635632" y="1832252"/>
                  </a:lnTo>
                  <a:cubicBezTo>
                    <a:pt x="484055" y="1736356"/>
                    <a:pt x="309328" y="1673746"/>
                    <a:pt x="121724" y="1654694"/>
                  </a:cubicBezTo>
                  <a:lnTo>
                    <a:pt x="0" y="1648547"/>
                  </a:lnTo>
                  <a:close/>
                  <a:moveTo>
                    <a:pt x="4750486" y="1188070"/>
                  </a:moveTo>
                  <a:lnTo>
                    <a:pt x="4750486" y="1355515"/>
                  </a:lnTo>
                  <a:lnTo>
                    <a:pt x="4598801" y="1363175"/>
                  </a:lnTo>
                  <a:cubicBezTo>
                    <a:pt x="4365022" y="1386917"/>
                    <a:pt x="4147288" y="1464937"/>
                    <a:pt x="3958402" y="1584436"/>
                  </a:cubicBezTo>
                  <a:lnTo>
                    <a:pt x="3867420" y="1647905"/>
                  </a:lnTo>
                  <a:lnTo>
                    <a:pt x="3728147" y="1543759"/>
                  </a:lnTo>
                  <a:lnTo>
                    <a:pt x="3746845" y="1528044"/>
                  </a:lnTo>
                  <a:cubicBezTo>
                    <a:pt x="3982998" y="1346989"/>
                    <a:pt x="4269482" y="1228300"/>
                    <a:pt x="4581681" y="1196594"/>
                  </a:cubicBezTo>
                  <a:close/>
                  <a:moveTo>
                    <a:pt x="0" y="1188070"/>
                  </a:moveTo>
                  <a:lnTo>
                    <a:pt x="168805" y="1196594"/>
                  </a:lnTo>
                  <a:cubicBezTo>
                    <a:pt x="481004" y="1228300"/>
                    <a:pt x="767488" y="1346989"/>
                    <a:pt x="1003641" y="1528044"/>
                  </a:cubicBezTo>
                  <a:lnTo>
                    <a:pt x="1022340" y="1543759"/>
                  </a:lnTo>
                  <a:lnTo>
                    <a:pt x="883067" y="1647905"/>
                  </a:lnTo>
                  <a:lnTo>
                    <a:pt x="792084" y="1584436"/>
                  </a:lnTo>
                  <a:cubicBezTo>
                    <a:pt x="603198" y="1464937"/>
                    <a:pt x="385465" y="1386917"/>
                    <a:pt x="151685" y="1363175"/>
                  </a:cubicBezTo>
                  <a:lnTo>
                    <a:pt x="0" y="1355515"/>
                  </a:lnTo>
                  <a:close/>
                  <a:moveTo>
                    <a:pt x="4750486" y="872190"/>
                  </a:moveTo>
                  <a:lnTo>
                    <a:pt x="4750486" y="1055543"/>
                  </a:lnTo>
                  <a:cubicBezTo>
                    <a:pt x="4319540" y="1055543"/>
                    <a:pt x="3924292" y="1208384"/>
                    <a:pt x="3615992" y="1462816"/>
                  </a:cubicBezTo>
                  <a:lnTo>
                    <a:pt x="3609459" y="1468753"/>
                  </a:lnTo>
                  <a:lnTo>
                    <a:pt x="3511000" y="1408937"/>
                  </a:lnTo>
                  <a:lnTo>
                    <a:pt x="3440395" y="1374925"/>
                  </a:lnTo>
                  <a:lnTo>
                    <a:pt x="3499362" y="1321332"/>
                  </a:lnTo>
                  <a:cubicBezTo>
                    <a:pt x="3839356" y="1040744"/>
                    <a:pt x="4275237" y="872190"/>
                    <a:pt x="4750486" y="872190"/>
                  </a:cubicBezTo>
                  <a:close/>
                  <a:moveTo>
                    <a:pt x="0" y="872190"/>
                  </a:moveTo>
                  <a:cubicBezTo>
                    <a:pt x="475249" y="872190"/>
                    <a:pt x="911130" y="1040744"/>
                    <a:pt x="1251124" y="1321332"/>
                  </a:cubicBezTo>
                  <a:lnTo>
                    <a:pt x="1310091" y="1374925"/>
                  </a:lnTo>
                  <a:lnTo>
                    <a:pt x="1239486" y="1408937"/>
                  </a:lnTo>
                  <a:lnTo>
                    <a:pt x="1141027" y="1468753"/>
                  </a:lnTo>
                  <a:lnTo>
                    <a:pt x="1134495" y="1462816"/>
                  </a:lnTo>
                  <a:cubicBezTo>
                    <a:pt x="826195" y="1208384"/>
                    <a:pt x="430946" y="1055543"/>
                    <a:pt x="0" y="1055543"/>
                  </a:cubicBezTo>
                  <a:close/>
                  <a:moveTo>
                    <a:pt x="2375243" y="872186"/>
                  </a:moveTo>
                  <a:cubicBezTo>
                    <a:pt x="2610694" y="872186"/>
                    <a:pt x="2807138" y="1039198"/>
                    <a:pt x="2852570" y="1261218"/>
                  </a:cubicBezTo>
                  <a:lnTo>
                    <a:pt x="2852938" y="1264865"/>
                  </a:lnTo>
                  <a:lnTo>
                    <a:pt x="3056195" y="1317127"/>
                  </a:lnTo>
                  <a:cubicBezTo>
                    <a:pt x="3522272" y="1462092"/>
                    <a:pt x="3924514" y="1751945"/>
                    <a:pt x="4210237" y="2134001"/>
                  </a:cubicBezTo>
                  <a:lnTo>
                    <a:pt x="4216759" y="2143472"/>
                  </a:lnTo>
                  <a:lnTo>
                    <a:pt x="3969111" y="2143472"/>
                  </a:lnTo>
                  <a:lnTo>
                    <a:pt x="3858057" y="2021282"/>
                  </a:lnTo>
                  <a:cubicBezTo>
                    <a:pt x="3478572" y="1641797"/>
                    <a:pt x="2954318" y="1407081"/>
                    <a:pt x="2375243" y="1407081"/>
                  </a:cubicBezTo>
                  <a:cubicBezTo>
                    <a:pt x="1796168" y="1407081"/>
                    <a:pt x="1271914" y="1641797"/>
                    <a:pt x="892429" y="2021282"/>
                  </a:cubicBezTo>
                  <a:lnTo>
                    <a:pt x="781376" y="2143472"/>
                  </a:lnTo>
                  <a:lnTo>
                    <a:pt x="533727" y="2143472"/>
                  </a:lnTo>
                  <a:lnTo>
                    <a:pt x="540250" y="2134001"/>
                  </a:lnTo>
                  <a:cubicBezTo>
                    <a:pt x="825973" y="1751945"/>
                    <a:pt x="1228215" y="1462092"/>
                    <a:pt x="1694292" y="1317127"/>
                  </a:cubicBezTo>
                  <a:lnTo>
                    <a:pt x="1897550" y="1264864"/>
                  </a:lnTo>
                  <a:lnTo>
                    <a:pt x="1897917" y="1261218"/>
                  </a:lnTo>
                  <a:cubicBezTo>
                    <a:pt x="1943349" y="1039198"/>
                    <a:pt x="2139792" y="872186"/>
                    <a:pt x="2375243" y="872186"/>
                  </a:cubicBezTo>
                  <a:close/>
                  <a:moveTo>
                    <a:pt x="2375244" y="603192"/>
                  </a:moveTo>
                  <a:cubicBezTo>
                    <a:pt x="2688481" y="603192"/>
                    <a:pt x="2957237" y="793638"/>
                    <a:pt x="3072038" y="1065057"/>
                  </a:cubicBezTo>
                  <a:lnTo>
                    <a:pt x="3082805" y="1099744"/>
                  </a:lnTo>
                  <a:lnTo>
                    <a:pt x="3013295" y="1162919"/>
                  </a:lnTo>
                  <a:lnTo>
                    <a:pt x="2949359" y="1233267"/>
                  </a:lnTo>
                  <a:lnTo>
                    <a:pt x="2917420" y="1130374"/>
                  </a:lnTo>
                  <a:cubicBezTo>
                    <a:pt x="2828093" y="919183"/>
                    <a:pt x="2618974" y="770997"/>
                    <a:pt x="2375244" y="770997"/>
                  </a:cubicBezTo>
                  <a:cubicBezTo>
                    <a:pt x="2131514" y="770997"/>
                    <a:pt x="1922396" y="919183"/>
                    <a:pt x="1833070" y="1130374"/>
                  </a:cubicBezTo>
                  <a:lnTo>
                    <a:pt x="1807314" y="1213345"/>
                  </a:lnTo>
                  <a:lnTo>
                    <a:pt x="1761484" y="1162919"/>
                  </a:lnTo>
                  <a:lnTo>
                    <a:pt x="1673028" y="1082525"/>
                  </a:lnTo>
                  <a:lnTo>
                    <a:pt x="1678451" y="1065057"/>
                  </a:lnTo>
                  <a:cubicBezTo>
                    <a:pt x="1793251" y="793638"/>
                    <a:pt x="2062007" y="603192"/>
                    <a:pt x="2375244" y="603192"/>
                  </a:cubicBezTo>
                  <a:close/>
                  <a:moveTo>
                    <a:pt x="4750486" y="549159"/>
                  </a:moveTo>
                  <a:lnTo>
                    <a:pt x="4750486" y="742063"/>
                  </a:lnTo>
                  <a:cubicBezTo>
                    <a:pt x="4243796" y="742063"/>
                    <a:pt x="3779077" y="921768"/>
                    <a:pt x="3416589" y="1220919"/>
                  </a:cubicBezTo>
                  <a:lnTo>
                    <a:pt x="3314087" y="1314079"/>
                  </a:lnTo>
                  <a:lnTo>
                    <a:pt x="3302715" y="1308601"/>
                  </a:lnTo>
                  <a:lnTo>
                    <a:pt x="3113544" y="1239364"/>
                  </a:lnTo>
                  <a:lnTo>
                    <a:pt x="3131269" y="1219861"/>
                  </a:lnTo>
                  <a:cubicBezTo>
                    <a:pt x="3545663" y="805467"/>
                    <a:pt x="4118143" y="549159"/>
                    <a:pt x="4750486" y="549159"/>
                  </a:cubicBezTo>
                  <a:close/>
                  <a:moveTo>
                    <a:pt x="0" y="549159"/>
                  </a:moveTo>
                  <a:cubicBezTo>
                    <a:pt x="632344" y="549159"/>
                    <a:pt x="1204823" y="805467"/>
                    <a:pt x="1619217" y="1219861"/>
                  </a:cubicBezTo>
                  <a:lnTo>
                    <a:pt x="1636942" y="1239364"/>
                  </a:lnTo>
                  <a:lnTo>
                    <a:pt x="1447772" y="1308601"/>
                  </a:lnTo>
                  <a:lnTo>
                    <a:pt x="1436399" y="1314079"/>
                  </a:lnTo>
                  <a:lnTo>
                    <a:pt x="1333897" y="1220919"/>
                  </a:lnTo>
                  <a:cubicBezTo>
                    <a:pt x="971409" y="921768"/>
                    <a:pt x="506691" y="742063"/>
                    <a:pt x="0" y="742063"/>
                  </a:cubicBezTo>
                  <a:close/>
                  <a:moveTo>
                    <a:pt x="2375244" y="315236"/>
                  </a:moveTo>
                  <a:cubicBezTo>
                    <a:pt x="2771714" y="315236"/>
                    <a:pt x="3116574" y="536200"/>
                    <a:pt x="3293395" y="861696"/>
                  </a:cubicBezTo>
                  <a:lnTo>
                    <a:pt x="3315760" y="908124"/>
                  </a:lnTo>
                  <a:lnTo>
                    <a:pt x="3190952" y="1001453"/>
                  </a:lnTo>
                  <a:lnTo>
                    <a:pt x="3188879" y="1003338"/>
                  </a:lnTo>
                  <a:lnTo>
                    <a:pt x="3112376" y="862392"/>
                  </a:lnTo>
                  <a:cubicBezTo>
                    <a:pt x="2952625" y="625930"/>
                    <a:pt x="2682090" y="470463"/>
                    <a:pt x="2375244" y="470463"/>
                  </a:cubicBezTo>
                  <a:cubicBezTo>
                    <a:pt x="2068398" y="470463"/>
                    <a:pt x="1797863" y="625930"/>
                    <a:pt x="1638113" y="862392"/>
                  </a:cubicBezTo>
                  <a:lnTo>
                    <a:pt x="1568752" y="990180"/>
                  </a:lnTo>
                  <a:lnTo>
                    <a:pt x="1441161" y="894770"/>
                  </a:lnTo>
                  <a:lnTo>
                    <a:pt x="1457094" y="861696"/>
                  </a:lnTo>
                  <a:cubicBezTo>
                    <a:pt x="1633914" y="536200"/>
                    <a:pt x="1978775" y="315236"/>
                    <a:pt x="2375244" y="315236"/>
                  </a:cubicBezTo>
                  <a:close/>
                  <a:moveTo>
                    <a:pt x="4750486" y="203130"/>
                  </a:moveTo>
                  <a:lnTo>
                    <a:pt x="4750486" y="443783"/>
                  </a:lnTo>
                  <a:lnTo>
                    <a:pt x="4707539" y="441614"/>
                  </a:lnTo>
                  <a:lnTo>
                    <a:pt x="4578149" y="448148"/>
                  </a:lnTo>
                  <a:lnTo>
                    <a:pt x="4570739" y="427903"/>
                  </a:lnTo>
                  <a:lnTo>
                    <a:pt x="4496805" y="274425"/>
                  </a:lnTo>
                  <a:lnTo>
                    <a:pt x="4497843" y="273668"/>
                  </a:lnTo>
                  <a:cubicBezTo>
                    <a:pt x="4544722" y="245183"/>
                    <a:pt x="4596789" y="224387"/>
                    <a:pt x="4652294" y="213029"/>
                  </a:cubicBezTo>
                  <a:close/>
                  <a:moveTo>
                    <a:pt x="0" y="203130"/>
                  </a:moveTo>
                  <a:lnTo>
                    <a:pt x="98192" y="213029"/>
                  </a:lnTo>
                  <a:cubicBezTo>
                    <a:pt x="153697" y="224387"/>
                    <a:pt x="205764" y="245183"/>
                    <a:pt x="252643" y="273668"/>
                  </a:cubicBezTo>
                  <a:lnTo>
                    <a:pt x="253681" y="274425"/>
                  </a:lnTo>
                  <a:lnTo>
                    <a:pt x="179747" y="427903"/>
                  </a:lnTo>
                  <a:lnTo>
                    <a:pt x="172981" y="446391"/>
                  </a:lnTo>
                  <a:lnTo>
                    <a:pt x="78389" y="441614"/>
                  </a:lnTo>
                  <a:lnTo>
                    <a:pt x="0" y="445573"/>
                  </a:lnTo>
                  <a:close/>
                  <a:moveTo>
                    <a:pt x="2375243" y="9818"/>
                  </a:moveTo>
                  <a:cubicBezTo>
                    <a:pt x="2887678" y="9818"/>
                    <a:pt x="3333409" y="295413"/>
                    <a:pt x="3561948" y="716115"/>
                  </a:cubicBezTo>
                  <a:lnTo>
                    <a:pt x="3574223" y="741596"/>
                  </a:lnTo>
                  <a:lnTo>
                    <a:pt x="3437768" y="824494"/>
                  </a:lnTo>
                  <a:lnTo>
                    <a:pt x="3422083" y="791934"/>
                  </a:lnTo>
                  <a:cubicBezTo>
                    <a:pt x="3220479" y="420815"/>
                    <a:pt x="2827283" y="168881"/>
                    <a:pt x="2375243" y="168881"/>
                  </a:cubicBezTo>
                  <a:cubicBezTo>
                    <a:pt x="1923204" y="168881"/>
                    <a:pt x="1530007" y="420815"/>
                    <a:pt x="1328404" y="791934"/>
                  </a:cubicBezTo>
                  <a:lnTo>
                    <a:pt x="1318218" y="813077"/>
                  </a:lnTo>
                  <a:lnTo>
                    <a:pt x="1184969" y="732126"/>
                  </a:lnTo>
                  <a:lnTo>
                    <a:pt x="1181606" y="730506"/>
                  </a:lnTo>
                  <a:lnTo>
                    <a:pt x="1188539" y="716115"/>
                  </a:lnTo>
                  <a:cubicBezTo>
                    <a:pt x="1417078" y="295413"/>
                    <a:pt x="1862808" y="9818"/>
                    <a:pt x="2375243" y="9818"/>
                  </a:cubicBezTo>
                  <a:close/>
                  <a:moveTo>
                    <a:pt x="4444274" y="0"/>
                  </a:moveTo>
                  <a:lnTo>
                    <a:pt x="4750486" y="0"/>
                  </a:lnTo>
                  <a:lnTo>
                    <a:pt x="4750486" y="101941"/>
                  </a:lnTo>
                  <a:cubicBezTo>
                    <a:pt x="4669243" y="101941"/>
                    <a:pt x="4591845" y="118406"/>
                    <a:pt x="4521448" y="148182"/>
                  </a:cubicBezTo>
                  <a:lnTo>
                    <a:pt x="4450425" y="186732"/>
                  </a:lnTo>
                  <a:lnTo>
                    <a:pt x="4363588" y="43794"/>
                  </a:lnTo>
                  <a:close/>
                  <a:moveTo>
                    <a:pt x="3966214" y="0"/>
                  </a:moveTo>
                  <a:lnTo>
                    <a:pt x="4217641" y="0"/>
                  </a:lnTo>
                  <a:lnTo>
                    <a:pt x="4226592" y="11461"/>
                  </a:lnTo>
                  <a:cubicBezTo>
                    <a:pt x="4286081" y="93026"/>
                    <a:pt x="4340311" y="178673"/>
                    <a:pt x="4388782" y="267901"/>
                  </a:cubicBezTo>
                  <a:lnTo>
                    <a:pt x="4476830" y="450678"/>
                  </a:lnTo>
                  <a:lnTo>
                    <a:pt x="4278095" y="481008"/>
                  </a:lnTo>
                  <a:lnTo>
                    <a:pt x="4277589" y="481138"/>
                  </a:lnTo>
                  <a:lnTo>
                    <a:pt x="4219162" y="359850"/>
                  </a:lnTo>
                  <a:cubicBezTo>
                    <a:pt x="4174774" y="278139"/>
                    <a:pt x="4125112" y="199707"/>
                    <a:pt x="4070634" y="125013"/>
                  </a:cubicBezTo>
                  <a:close/>
                  <a:moveTo>
                    <a:pt x="3526172" y="0"/>
                  </a:moveTo>
                  <a:lnTo>
                    <a:pt x="3796430" y="0"/>
                  </a:lnTo>
                  <a:lnTo>
                    <a:pt x="3799014" y="2377"/>
                  </a:lnTo>
                  <a:cubicBezTo>
                    <a:pt x="3918421" y="127619"/>
                    <a:pt x="4021472" y="268595"/>
                    <a:pt x="4104740" y="421877"/>
                  </a:cubicBezTo>
                  <a:lnTo>
                    <a:pt x="4149192" y="514153"/>
                  </a:lnTo>
                  <a:lnTo>
                    <a:pt x="4038344" y="542655"/>
                  </a:lnTo>
                  <a:lnTo>
                    <a:pt x="3971401" y="567156"/>
                  </a:lnTo>
                  <a:lnTo>
                    <a:pt x="3943517" y="509274"/>
                  </a:lnTo>
                  <a:cubicBezTo>
                    <a:pt x="3868011" y="370281"/>
                    <a:pt x="3774566" y="242447"/>
                    <a:pt x="3666290" y="128880"/>
                  </a:cubicBezTo>
                  <a:close/>
                  <a:moveTo>
                    <a:pt x="2970127" y="0"/>
                  </a:moveTo>
                  <a:lnTo>
                    <a:pt x="3306243" y="0"/>
                  </a:lnTo>
                  <a:lnTo>
                    <a:pt x="3410072" y="72887"/>
                  </a:lnTo>
                  <a:cubicBezTo>
                    <a:pt x="3579934" y="209691"/>
                    <a:pt x="3722140" y="379446"/>
                    <a:pt x="3826983" y="572443"/>
                  </a:cubicBezTo>
                  <a:lnTo>
                    <a:pt x="3846464" y="612884"/>
                  </a:lnTo>
                  <a:lnTo>
                    <a:pt x="3808497" y="626780"/>
                  </a:lnTo>
                  <a:lnTo>
                    <a:pt x="3694036" y="681918"/>
                  </a:lnTo>
                  <a:lnTo>
                    <a:pt x="3679747" y="652257"/>
                  </a:lnTo>
                  <a:cubicBezTo>
                    <a:pt x="3554135" y="421026"/>
                    <a:pt x="3368834" y="226924"/>
                    <a:pt x="3144524" y="90630"/>
                  </a:cubicBezTo>
                  <a:close/>
                  <a:moveTo>
                    <a:pt x="1444244" y="0"/>
                  </a:moveTo>
                  <a:lnTo>
                    <a:pt x="1780360" y="0"/>
                  </a:lnTo>
                  <a:lnTo>
                    <a:pt x="1605962" y="90630"/>
                  </a:lnTo>
                  <a:cubicBezTo>
                    <a:pt x="1381652" y="226924"/>
                    <a:pt x="1196352" y="421026"/>
                    <a:pt x="1070739" y="652257"/>
                  </a:cubicBezTo>
                  <a:lnTo>
                    <a:pt x="1061026" y="672420"/>
                  </a:lnTo>
                  <a:lnTo>
                    <a:pt x="966283" y="626780"/>
                  </a:lnTo>
                  <a:lnTo>
                    <a:pt x="907664" y="605325"/>
                  </a:lnTo>
                  <a:lnTo>
                    <a:pt x="923504" y="572443"/>
                  </a:lnTo>
                  <a:cubicBezTo>
                    <a:pt x="1028347" y="379446"/>
                    <a:pt x="1170553" y="209691"/>
                    <a:pt x="1340415" y="72887"/>
                  </a:cubicBezTo>
                  <a:close/>
                  <a:moveTo>
                    <a:pt x="954059" y="0"/>
                  </a:moveTo>
                  <a:lnTo>
                    <a:pt x="1224316" y="0"/>
                  </a:lnTo>
                  <a:lnTo>
                    <a:pt x="1084198" y="128880"/>
                  </a:lnTo>
                  <a:cubicBezTo>
                    <a:pt x="975922" y="242447"/>
                    <a:pt x="882477" y="370281"/>
                    <a:pt x="806971" y="509274"/>
                  </a:cubicBezTo>
                  <a:lnTo>
                    <a:pt x="782729" y="559598"/>
                  </a:lnTo>
                  <a:lnTo>
                    <a:pt x="736435" y="542655"/>
                  </a:lnTo>
                  <a:lnTo>
                    <a:pt x="603973" y="508595"/>
                  </a:lnTo>
                  <a:lnTo>
                    <a:pt x="645748" y="421877"/>
                  </a:lnTo>
                  <a:cubicBezTo>
                    <a:pt x="729016" y="268595"/>
                    <a:pt x="832067" y="127619"/>
                    <a:pt x="951475" y="2377"/>
                  </a:cubicBezTo>
                  <a:close/>
                  <a:moveTo>
                    <a:pt x="532848" y="0"/>
                  </a:moveTo>
                  <a:lnTo>
                    <a:pt x="784274" y="0"/>
                  </a:lnTo>
                  <a:lnTo>
                    <a:pt x="679855" y="125013"/>
                  </a:lnTo>
                  <a:cubicBezTo>
                    <a:pt x="625377" y="199707"/>
                    <a:pt x="575715" y="278139"/>
                    <a:pt x="531327" y="359850"/>
                  </a:cubicBezTo>
                  <a:lnTo>
                    <a:pt x="474587" y="477636"/>
                  </a:lnTo>
                  <a:lnTo>
                    <a:pt x="275321" y="447224"/>
                  </a:lnTo>
                  <a:lnTo>
                    <a:pt x="361706" y="267901"/>
                  </a:lnTo>
                  <a:cubicBezTo>
                    <a:pt x="410178" y="178673"/>
                    <a:pt x="464408" y="93026"/>
                    <a:pt x="523897" y="11461"/>
                  </a:cubicBezTo>
                  <a:close/>
                  <a:moveTo>
                    <a:pt x="0" y="0"/>
                  </a:moveTo>
                  <a:lnTo>
                    <a:pt x="306213" y="0"/>
                  </a:lnTo>
                  <a:lnTo>
                    <a:pt x="386899" y="43794"/>
                  </a:lnTo>
                  <a:lnTo>
                    <a:pt x="300062" y="186732"/>
                  </a:lnTo>
                  <a:lnTo>
                    <a:pt x="229038" y="148182"/>
                  </a:lnTo>
                  <a:cubicBezTo>
                    <a:pt x="158641" y="118406"/>
                    <a:pt x="81243" y="101941"/>
                    <a:pt x="0" y="10194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24881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>
          <a:blip xmlns:r="http://schemas.openxmlformats.org/officeDocument/2006/relationships" r:embed="rId1"/>
          <a:stretch>
            <a:fillRect/>
          </a:stretch>
        </a:blipFill>
        <a:ln w="9525">
          <a:solidFill>
            <a:schemeClr val="tx1"/>
          </a:solidFill>
          <a:round/>
          <a:headEnd/>
          <a:tailEnd/>
        </a:ln>
        <a:effectLst/>
      </a:spPr>
      <a:bodyPr wrap="square" rtlCol="0" anchor="ctr">
        <a:noAutofit/>
      </a:bodyPr>
      <a:lstStyle>
        <a:defPPr algn="ctr">
          <a:defRPr kumimoji="1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978</TotalTime>
  <Words>272</Words>
  <Application>Microsoft Office PowerPoint</Application>
  <PresentationFormat>A4 210 x 297 mm</PresentationFormat>
  <Paragraphs>58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pptxf42_亀甲文様の塗りパターン</dc:title>
  <dc:subject>pptxf42_亀甲文様の塗りパターン</dc:subject>
  <dc:creator>でじけろお</dc:creator>
  <cp:lastModifiedBy>裕樹 籔</cp:lastModifiedBy>
  <cp:revision>6</cp:revision>
  <dcterms:created xsi:type="dcterms:W3CDTF">2018-05-20T00:31:01Z</dcterms:created>
  <dcterms:modified xsi:type="dcterms:W3CDTF">2020-11-28T09:32:42Z</dcterms:modified>
  <cp:version>1</cp:version>
</cp:coreProperties>
</file>